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36. Mokinių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besimokančių savivaldybės bendrojo ugdymo mokyklose pagal suaugusiųjų ugdymo programas, skaičius</a:t>
            </a:r>
          </a:p>
          <a:p>
            <a:pPr>
              <a:defRPr/>
            </a:pP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1970433244733349E-2"/>
          <c:y val="2.712829553022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'[34.36 Pagal mokymo prgramas BU.xlsx]Lapas1'!$B$48</c:f>
              <c:strCache>
                <c:ptCount val="1"/>
                <c:pt idx="0">
                  <c:v>Suaugusiųjų ugdymo programos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'[34.36 Pagal mokymo prgramas BU.xlsx]Lapas1'!$A$49:$A$53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'[34.36 Pagal mokymo prgramas BU.xlsx]Lapas1'!$B$49:$B$53</c:f>
              <c:numCache>
                <c:formatCode>General</c:formatCode>
                <c:ptCount val="5"/>
                <c:pt idx="0">
                  <c:v>451</c:v>
                </c:pt>
                <c:pt idx="1">
                  <c:v>443</c:v>
                </c:pt>
                <c:pt idx="2">
                  <c:v>497</c:v>
                </c:pt>
                <c:pt idx="3">
                  <c:v>429</c:v>
                </c:pt>
                <c:pt idx="4">
                  <c:v>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0-4B42-99A1-FEA00BE6B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7753584"/>
        <c:axId val="527749320"/>
      </c:barChart>
      <c:catAx>
        <c:axId val="527753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749320"/>
        <c:crosses val="autoZero"/>
        <c:auto val="1"/>
        <c:lblAlgn val="ctr"/>
        <c:lblOffset val="100"/>
        <c:noMultiLvlLbl val="0"/>
      </c:catAx>
      <c:valAx>
        <c:axId val="527749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775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411357"/>
              </p:ext>
            </p:extLst>
          </p:nvPr>
        </p:nvGraphicFramePr>
        <p:xfrm>
          <a:off x="861647" y="800100"/>
          <a:ext cx="7772400" cy="508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15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2023-03-17T11:35:01Z</dcterms:modified>
</cp:coreProperties>
</file>