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CCCCFF"/>
    <a:srgbClr val="CC66FF"/>
    <a:srgbClr val="99CC00"/>
    <a:srgbClr val="99FF33"/>
    <a:srgbClr val="808000"/>
    <a:srgbClr val="008000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66" autoAdjust="0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58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36. Mokinių</a:t>
            </a: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besimokančių savivaldybės bendrojo ugdymo mokyklose pagal suaugusiųjų ugdymo programas, skaičius</a:t>
            </a:r>
          </a:p>
          <a:p>
            <a:pPr>
              <a:defRPr/>
            </a:pPr>
            <a:endParaRPr lang="lt-LT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9.1970433244733349E-2"/>
          <c:y val="2.7128295530222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'[34.36 Pagal mokymo prgramas BU.xlsx]Lapas1'!$B$48</c:f>
              <c:strCache>
                <c:ptCount val="1"/>
                <c:pt idx="0">
                  <c:v>Suaugusiųjų ugdymo programos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rgbClr val="7030A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'[34.36 Pagal mokymo prgramas BU.xlsx]Lapas1'!$A$49:$A$53</c:f>
              <c:strCache>
                <c:ptCount val="5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  <c:pt idx="4">
                  <c:v>2022-2023</c:v>
                </c:pt>
              </c:strCache>
            </c:strRef>
          </c:cat>
          <c:val>
            <c:numRef>
              <c:f>'[34.36 Pagal mokymo prgramas BU.xlsx]Lapas1'!$B$49:$B$53</c:f>
              <c:numCache>
                <c:formatCode>General</c:formatCode>
                <c:ptCount val="5"/>
                <c:pt idx="0">
                  <c:v>451</c:v>
                </c:pt>
                <c:pt idx="1">
                  <c:v>443</c:v>
                </c:pt>
                <c:pt idx="2">
                  <c:v>497</c:v>
                </c:pt>
                <c:pt idx="3">
                  <c:v>429</c:v>
                </c:pt>
                <c:pt idx="4">
                  <c:v>448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40-4B42-99A1-FEA00BE6BF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27753584"/>
        <c:axId val="527749320"/>
      </c:barChart>
      <c:catAx>
        <c:axId val="527753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27749320"/>
        <c:crosses val="autoZero"/>
        <c:auto val="1"/>
        <c:lblAlgn val="ctr"/>
        <c:lblOffset val="100"/>
        <c:noMultiLvlLbl val="0"/>
      </c:catAx>
      <c:valAx>
        <c:axId val="5277493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27753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9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1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5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1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4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0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2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4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3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0411357"/>
              </p:ext>
            </p:extLst>
          </p:nvPr>
        </p:nvGraphicFramePr>
        <p:xfrm>
          <a:off x="861647" y="800100"/>
          <a:ext cx="7772400" cy="5081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1029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795</TotalTime>
  <Words>15</Words>
  <Application>Microsoft Office PowerPoint</Application>
  <PresentationFormat>Demonstracija ekrane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Jolanta Ganusauskienė</cp:lastModifiedBy>
  <cp:revision>44</cp:revision>
  <dcterms:created xsi:type="dcterms:W3CDTF">2019-11-25T17:02:43Z</dcterms:created>
  <dcterms:modified xsi:type="dcterms:W3CDTF">2023-03-17T11:35:01Z</dcterms:modified>
</cp:coreProperties>
</file>