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6" r:id="rId2"/>
    <p:sldId id="27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58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35. </a:t>
            </a:r>
            <a:r>
              <a:rPr lang="en-US" sz="2000" b="1" i="0" u="none" strike="noStrike" baseline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Vaik</a:t>
            </a:r>
            <a:r>
              <a:rPr lang="lt-LT" sz="2000" b="1" i="0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ų, besimokančių savivaldybės ikimokyklinėse įstaigose pagal ikimokyklinio ir priešmokyklinio ugdymo programas, skaičius</a:t>
            </a:r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'[34.36 Pagal mokymo prgramas BU.xlsx]Ikimok'!$B$21</c:f>
              <c:strCache>
                <c:ptCount val="1"/>
                <c:pt idx="0">
                  <c:v>Priešmokyklinio ugdymo programa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'[34.36 Pagal mokymo prgramas BU.xlsx]Ikimok'!$A$22:$A$26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'[34.36 Pagal mokymo prgramas BU.xlsx]Ikimok'!$B$22:$B$26</c:f>
              <c:numCache>
                <c:formatCode>General</c:formatCode>
                <c:ptCount val="5"/>
                <c:pt idx="0">
                  <c:v>2575</c:v>
                </c:pt>
                <c:pt idx="1">
                  <c:v>2331</c:v>
                </c:pt>
                <c:pt idx="2">
                  <c:v>2354</c:v>
                </c:pt>
                <c:pt idx="3">
                  <c:v>2445</c:v>
                </c:pt>
                <c:pt idx="4">
                  <c:v>2469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AE-4B6A-B6E4-61F06C86A05C}"/>
            </c:ext>
          </c:extLst>
        </c:ser>
        <c:ser>
          <c:idx val="1"/>
          <c:order val="1"/>
          <c:tx>
            <c:strRef>
              <c:f>'[34.36 Pagal mokymo prgramas BU.xlsx]Ikimok'!$C$21</c:f>
              <c:strCache>
                <c:ptCount val="1"/>
                <c:pt idx="0">
                  <c:v>Ikimokyklinio ugdymo programa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'[34.36 Pagal mokymo prgramas BU.xlsx]Ikimok'!$A$22:$A$26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'[34.36 Pagal mokymo prgramas BU.xlsx]Ikimok'!$C$22:$C$26</c:f>
              <c:numCache>
                <c:formatCode>General</c:formatCode>
                <c:ptCount val="5"/>
                <c:pt idx="0">
                  <c:v>11560</c:v>
                </c:pt>
                <c:pt idx="1">
                  <c:v>11681</c:v>
                </c:pt>
                <c:pt idx="2">
                  <c:v>11427</c:v>
                </c:pt>
                <c:pt idx="3">
                  <c:v>11177</c:v>
                </c:pt>
                <c:pt idx="4">
                  <c:v>11310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AE-4B6A-B6E4-61F06C86A0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8367568"/>
        <c:axId val="528366256"/>
      </c:barChart>
      <c:catAx>
        <c:axId val="52836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28366256"/>
        <c:crosses val="autoZero"/>
        <c:auto val="1"/>
        <c:lblAlgn val="ctr"/>
        <c:lblOffset val="100"/>
        <c:noMultiLvlLbl val="0"/>
      </c:catAx>
      <c:valAx>
        <c:axId val="528366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28367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Vaik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ų</a:t>
            </a:r>
            <a:r>
              <a:rPr lang="lt-LT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besimokančių savivaldybės ikimokyklinėse įstaigose pagal ikimokyklinio ir priešmokyklinio ugdymo programas skaičius.</a:t>
            </a:r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8.5542955316037964E-2"/>
          <c:y val="0.19068836699293387"/>
          <c:w val="0.89503962490125633"/>
          <c:h val="0.63074248654818998"/>
        </c:manualLayout>
      </c:layout>
      <c:lineChart>
        <c:grouping val="standard"/>
        <c:varyColors val="0"/>
        <c:ser>
          <c:idx val="0"/>
          <c:order val="0"/>
          <c:tx>
            <c:strRef>
              <c:f>'[34.36 Pagal mokymo prgramas BU.xlsx]Ikimok'!$B$21</c:f>
              <c:strCache>
                <c:ptCount val="1"/>
                <c:pt idx="0">
                  <c:v>Priešmokyklinio ugdymo programa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'[34.36 Pagal mokymo prgramas BU.xlsx]Ikimok'!$A$22:$A$26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'[34.36 Pagal mokymo prgramas BU.xlsx]Ikimok'!$B$22:$B$26</c:f>
              <c:numCache>
                <c:formatCode>General</c:formatCode>
                <c:ptCount val="5"/>
                <c:pt idx="0">
                  <c:v>2575</c:v>
                </c:pt>
                <c:pt idx="1">
                  <c:v>2331</c:v>
                </c:pt>
                <c:pt idx="2">
                  <c:v>2354</c:v>
                </c:pt>
                <c:pt idx="3">
                  <c:v>2445</c:v>
                </c:pt>
                <c:pt idx="4">
                  <c:v>2469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8F3-4927-A53B-8F45E20E6F55}"/>
            </c:ext>
          </c:extLst>
        </c:ser>
        <c:ser>
          <c:idx val="1"/>
          <c:order val="1"/>
          <c:tx>
            <c:strRef>
              <c:f>'[34.36 Pagal mokymo prgramas BU.xlsx]Ikimok'!$C$21</c:f>
              <c:strCache>
                <c:ptCount val="1"/>
                <c:pt idx="0">
                  <c:v>Ikimokyklinio ugdymo programa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'[34.36 Pagal mokymo prgramas BU.xlsx]Ikimok'!$A$22:$A$26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'[34.36 Pagal mokymo prgramas BU.xlsx]Ikimok'!$C$22:$C$26</c:f>
              <c:numCache>
                <c:formatCode>General</c:formatCode>
                <c:ptCount val="5"/>
                <c:pt idx="0">
                  <c:v>11560</c:v>
                </c:pt>
                <c:pt idx="1">
                  <c:v>11681</c:v>
                </c:pt>
                <c:pt idx="2">
                  <c:v>11427</c:v>
                </c:pt>
                <c:pt idx="3">
                  <c:v>11177</c:v>
                </c:pt>
                <c:pt idx="4">
                  <c:v>11310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8F3-4927-A53B-8F45E20E6F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0007832"/>
        <c:axId val="540009144"/>
      </c:lineChart>
      <c:catAx>
        <c:axId val="540007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40009144"/>
        <c:crosses val="autoZero"/>
        <c:auto val="1"/>
        <c:lblAlgn val="ctr"/>
        <c:lblOffset val="100"/>
        <c:noMultiLvlLbl val="0"/>
      </c:catAx>
      <c:valAx>
        <c:axId val="540009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40007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7588014"/>
              </p:ext>
            </p:extLst>
          </p:nvPr>
        </p:nvGraphicFramePr>
        <p:xfrm>
          <a:off x="905608" y="844062"/>
          <a:ext cx="7649307" cy="4826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102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2041921"/>
              </p:ext>
            </p:extLst>
          </p:nvPr>
        </p:nvGraphicFramePr>
        <p:xfrm>
          <a:off x="1283677" y="351693"/>
          <a:ext cx="7253654" cy="5372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47074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796</TotalTime>
  <Words>33</Words>
  <Application>Microsoft Office PowerPoint</Application>
  <PresentationFormat>Demonstracija ekrane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44</cp:revision>
  <dcterms:created xsi:type="dcterms:W3CDTF">2019-11-25T17:02:43Z</dcterms:created>
  <dcterms:modified xsi:type="dcterms:W3CDTF">2023-03-17T11:40:04Z</dcterms:modified>
</cp:coreProperties>
</file>