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33. Neformaliojo švietimo veiklose dalyvaujančių mokinių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62.75</c:v>
                </c:pt>
                <c:pt idx="1">
                  <c:v>71.540000000000006</c:v>
                </c:pt>
                <c:pt idx="2">
                  <c:v>72.86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F-431F-9610-F38249A76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040600"/>
        <c:axId val="688038304"/>
      </c:barChart>
      <c:catAx>
        <c:axId val="688040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88038304"/>
        <c:crosses val="autoZero"/>
        <c:auto val="1"/>
        <c:lblAlgn val="ctr"/>
        <c:lblOffset val="100"/>
        <c:noMultiLvlLbl val="0"/>
      </c:catAx>
      <c:valAx>
        <c:axId val="68803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88040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354830"/>
              </p:ext>
            </p:extLst>
          </p:nvPr>
        </p:nvGraphicFramePr>
        <p:xfrm>
          <a:off x="1679171" y="324196"/>
          <a:ext cx="8445731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2024-03-18T14:40:06Z</dcterms:modified>
</cp:coreProperties>
</file>