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lt-LT" sz="2000" b="1">
                <a:solidFill>
                  <a:sysClr val="windowText" lastClr="000000"/>
                </a:solidFill>
              </a:rPr>
              <a:t>33. Neformaliojo švietimo veiklose dalyvaujančių mokinių dalis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Page1_1!$A$5</c:f>
              <c:strCache>
                <c:ptCount val="1"/>
                <c:pt idx="0">
                  <c:v>4. Neformaliojo švietimo veiklose dalyvaujančių mokinių dalis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Page1_1!$B$4:$E$4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Page1_1!$B$5:$E$5</c:f>
              <c:numCache>
                <c:formatCode>#\ ##0.00;\-#\ ##0.00;\0\,\0\0</c:formatCode>
                <c:ptCount val="4"/>
                <c:pt idx="0">
                  <c:v>71.55</c:v>
                </c:pt>
                <c:pt idx="1">
                  <c:v>72.86</c:v>
                </c:pt>
                <c:pt idx="2">
                  <c:v>77.569999999999993</c:v>
                </c:pt>
                <c:pt idx="3">
                  <c:v>81.05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9C-4F76-B513-5CEA24047D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06980527"/>
        <c:axId val="1406990127"/>
      </c:barChart>
      <c:catAx>
        <c:axId val="14069805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406990127"/>
        <c:crosses val="autoZero"/>
        <c:auto val="1"/>
        <c:lblAlgn val="ctr"/>
        <c:lblOffset val="100"/>
        <c:noMultiLvlLbl val="0"/>
      </c:catAx>
      <c:valAx>
        <c:axId val="14069901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;\-#\ ##0.00;\0\,\0\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4069805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C5BF2DDF-9857-C938-2AED-440FC3AE8C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9627058"/>
              </p:ext>
            </p:extLst>
          </p:nvPr>
        </p:nvGraphicFramePr>
        <p:xfrm>
          <a:off x="1381991" y="301336"/>
          <a:ext cx="9486900" cy="5673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9983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8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14</cp:revision>
  <dcterms:created xsi:type="dcterms:W3CDTF">2023-01-16T12:10:31Z</dcterms:created>
  <dcterms:modified xsi:type="dcterms:W3CDTF">2026-01-06T07:18:23Z</dcterms:modified>
</cp:coreProperties>
</file>