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33. Neformaliojo švietimo veiklose dalyvaujančių mokinių dalis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4. Neformaliojo švietimo veiklose dalyvaujančių mokinių dalis</c:v>
                </c:pt>
              </c:strCache>
            </c:strRef>
          </c:tx>
          <c:spPr>
            <a:solidFill>
              <a:srgbClr val="CC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62.75</c:v>
                </c:pt>
                <c:pt idx="1">
                  <c:v>71.540000000000006</c:v>
                </c:pt>
                <c:pt idx="2">
                  <c:v>72.86</c:v>
                </c:pt>
                <c:pt idx="3">
                  <c:v>77.55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1F-463C-8DF6-01F26789BD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5319167"/>
        <c:axId val="967555279"/>
      </c:barChart>
      <c:catAx>
        <c:axId val="1045319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67555279"/>
        <c:crosses val="autoZero"/>
        <c:auto val="1"/>
        <c:lblAlgn val="ctr"/>
        <c:lblOffset val="100"/>
        <c:noMultiLvlLbl val="0"/>
      </c:catAx>
      <c:valAx>
        <c:axId val="967555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45319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7D172B9-CB4A-14C5-3EFE-3F541083BF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131019"/>
              </p:ext>
            </p:extLst>
          </p:nvPr>
        </p:nvGraphicFramePr>
        <p:xfrm>
          <a:off x="1897166" y="170916"/>
          <a:ext cx="8238145" cy="5802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8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2025-01-09T12:53:54Z</dcterms:modified>
</cp:coreProperties>
</file>