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4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CCCCFF"/>
    <a:srgbClr val="CC66FF"/>
    <a:srgbClr val="99CC00"/>
    <a:srgbClr val="99FF33"/>
    <a:srgbClr val="808000"/>
    <a:srgbClr val="008000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66" autoAdjust="0"/>
    <p:restoredTop sz="94674"/>
  </p:normalViewPr>
  <p:slideViewPr>
    <p:cSldViewPr snapToGrid="0" snapToObjects="1">
      <p:cViewPr varScale="1">
        <p:scale>
          <a:sx n="109" d="100"/>
          <a:sy n="109" d="100"/>
        </p:scale>
        <p:origin x="1416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lt-LT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33. </a:t>
            </a:r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Neformaliojo švietimo veiklose dalyvaujančių mokinių dalis</a:t>
            </a:r>
          </a:p>
        </c:rich>
      </c:tx>
      <c:layout>
        <c:manualLayout>
          <c:xMode val="edge"/>
          <c:yMode val="edge"/>
          <c:x val="0.2183550187899110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7030A0"/>
            </a:solidFill>
            <a:ln>
              <a:solidFill>
                <a:srgbClr val="7030A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'[Savivaldybės švietimo stebėsenos rodikliai (6).xlsx]Page1_1'!$K$4:$N$4</c:f>
              <c:strCache>
                <c:ptCount val="4"/>
                <c:pt idx="0">
                  <c:v>2019-2020</c:v>
                </c:pt>
                <c:pt idx="1">
                  <c:v>2020-2021</c:v>
                </c:pt>
                <c:pt idx="2">
                  <c:v>2021-2022</c:v>
                </c:pt>
                <c:pt idx="3">
                  <c:v>2022-2023</c:v>
                </c:pt>
              </c:strCache>
            </c:strRef>
          </c:cat>
          <c:val>
            <c:numRef>
              <c:f>'[Savivaldybės švietimo stebėsenos rodikliai (6).xlsx]Page1_1'!$K$5:$N$5</c:f>
              <c:numCache>
                <c:formatCode>#\ ##0.00;\-#\ ##0.00;\0\,\0\0</c:formatCode>
                <c:ptCount val="4"/>
                <c:pt idx="0">
                  <c:v>61.75</c:v>
                </c:pt>
                <c:pt idx="1">
                  <c:v>62.61</c:v>
                </c:pt>
                <c:pt idx="2">
                  <c:v>62.75</c:v>
                </c:pt>
                <c:pt idx="3">
                  <c:v>62.26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1C-4C87-9395-A5D9F4317B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67313288"/>
        <c:axId val="367316240"/>
      </c:barChart>
      <c:catAx>
        <c:axId val="367313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67316240"/>
        <c:crosses val="autoZero"/>
        <c:auto val="1"/>
        <c:lblAlgn val="ctr"/>
        <c:lblOffset val="100"/>
        <c:noMultiLvlLbl val="0"/>
      </c:catAx>
      <c:valAx>
        <c:axId val="367316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0;\-#\ ##0.00;\0\,\0\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67313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9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41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9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5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1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4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0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2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45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3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4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4678905"/>
              </p:ext>
            </p:extLst>
          </p:nvPr>
        </p:nvGraphicFramePr>
        <p:xfrm>
          <a:off x="448408" y="773723"/>
          <a:ext cx="8405446" cy="4958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69469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792</TotalTime>
  <Words>8</Words>
  <Application>Microsoft Office PowerPoint</Application>
  <PresentationFormat>Demonstracija ekrane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Jolanta Ganusauskienė</cp:lastModifiedBy>
  <cp:revision>42</cp:revision>
  <dcterms:created xsi:type="dcterms:W3CDTF">2019-11-25T17:02:43Z</dcterms:created>
  <dcterms:modified xsi:type="dcterms:W3CDTF">2023-03-17T09:44:57Z</dcterms:modified>
</cp:coreProperties>
</file>