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Neformaliojo švietimo veiklose dalyvaujančių mokinių dalis</a:t>
            </a:r>
          </a:p>
        </c:rich>
      </c:tx>
      <c:layout>
        <c:manualLayout>
          <c:xMode val="edge"/>
          <c:yMode val="edge"/>
          <c:x val="0.2183550187899110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(6).xlsx]Page1_1'!$K$4:$N$4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(6).xlsx]Page1_1'!$K$5:$N$5</c:f>
              <c:numCache>
                <c:formatCode>#\ ##0.00;\-#\ ##0.00;\0\,\0\0</c:formatCode>
                <c:ptCount val="4"/>
                <c:pt idx="0">
                  <c:v>61.75</c:v>
                </c:pt>
                <c:pt idx="1">
                  <c:v>62.61</c:v>
                </c:pt>
                <c:pt idx="2">
                  <c:v>62.75</c:v>
                </c:pt>
                <c:pt idx="3">
                  <c:v>62.26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1C-4C87-9395-A5D9F4317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7313288"/>
        <c:axId val="367316240"/>
      </c:barChart>
      <c:catAx>
        <c:axId val="367313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7316240"/>
        <c:crosses val="autoZero"/>
        <c:auto val="1"/>
        <c:lblAlgn val="ctr"/>
        <c:lblOffset val="100"/>
        <c:noMultiLvlLbl val="0"/>
      </c:catAx>
      <c:valAx>
        <c:axId val="36731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67313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678905"/>
              </p:ext>
            </p:extLst>
          </p:nvPr>
        </p:nvGraphicFramePr>
        <p:xfrm>
          <a:off x="448408" y="773723"/>
          <a:ext cx="8405446" cy="495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9469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8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2023-03-17T09:44:57Z</dcterms:modified>
</cp:coreProperties>
</file>