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1816171" y="1648120"/>
            <a:ext cx="780756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Mokyklų, gaunančių* lėšų iš Europos Sąjungos (ES) struktūrinių fondų, skaičius</a:t>
            </a:r>
          </a:p>
          <a:p>
            <a:pPr>
              <a:spcAft>
                <a:spcPts val="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m.  – 5 (Prezidento V. Adamkaus gimnazija, Kauno J. Jablonskio gimnazija, KTU Inžinerijos licėjus, Kauno Algio </a:t>
            </a:r>
            <a:r>
              <a:rPr lang="lt-LT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Žikevičiaus saugaus vaiko mokykla, 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Kauno 1 –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oji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muzikos mokykla)</a:t>
            </a:r>
          </a:p>
          <a:p>
            <a:pPr>
              <a:spcAft>
                <a:spcPts val="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m. - 5 (Prezidento V. Adamkaus gimnazija, Kauno J. Jablonskio gimnazija, KTU Inžinerijos licėjus, Kauno Algio </a:t>
            </a:r>
            <a:r>
              <a:rPr lang="lt-LT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Žikevičiaus saugaus vaiko mokykla, 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Kauno 1 –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oji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muzikos mokykla)</a:t>
            </a:r>
          </a:p>
          <a:p>
            <a:pPr>
              <a:spcAft>
                <a:spcPts val="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m. - 4 (Prezidento V. Adamkaus gimnazija, Kauno J. Jablonskio gimnazija, KTU Inžinerijos licėjus, Kauno Algio </a:t>
            </a:r>
            <a:r>
              <a:rPr lang="lt-LT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Žikevičiaus saugaus vaiko mokykla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t.y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kol gyvendinamas, nebaigtas ES lėšomis dalinai finansuojamas projektas </a:t>
            </a:r>
            <a:endParaRPr lang="lt-LT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m. - 3 (Kauno J. Jablonskio gimnazija, KTU Inžinerijos licėjus, Kauno Algio </a:t>
            </a:r>
            <a:r>
              <a:rPr lang="lt-L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Žikevičiaus saugaus vaiko mokykla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lt-L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t.y</a:t>
            </a:r>
            <a:r>
              <a:rPr lang="lt-L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kol įgyvendinamas, nebaigtas ES lėšomis dalinai finansuojamas projektas. </a:t>
            </a:r>
          </a:p>
          <a:p>
            <a:r>
              <a:rPr lang="lt-LT" dirty="0"/>
              <a:t> </a:t>
            </a:r>
          </a:p>
          <a:p>
            <a:pPr>
              <a:spcAft>
                <a:spcPts val="0"/>
              </a:spcAft>
            </a:pPr>
            <a:endParaRPr lang="lt-LT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873433" y="72479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32. Mokyklų, gaunančių lėšų iš Europos Sąjungos (ES) struktūrinių fondų, skaičius</a:t>
            </a:r>
          </a:p>
          <a:p>
            <a:pPr algn="ctr"/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182</Words>
  <Application>Microsoft Office PowerPoint</Application>
  <PresentationFormat>Plačiaekranė</PresentationFormat>
  <Paragraphs>9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2024-04-05T12:04:01Z</dcterms:modified>
</cp:coreProperties>
</file>