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6053C-ED83-B167-CCFB-A78C12A63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>
            <a:extLst>
              <a:ext uri="{FF2B5EF4-FFF2-40B4-BE49-F238E27FC236}">
                <a16:creationId xmlns:a16="http://schemas.microsoft.com/office/drawing/2014/main" id="{9D7AC2AF-9CD6-43AA-C61F-6A778F607EAE}"/>
              </a:ext>
            </a:extLst>
          </p:cNvPr>
          <p:cNvSpPr/>
          <p:nvPr/>
        </p:nvSpPr>
        <p:spPr>
          <a:xfrm>
            <a:off x="1816171" y="1648120"/>
            <a:ext cx="780756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Mokyklų, gaunančių* lėšų iš Europos Sąjungos (ES) struktūrinių fondų, skaičius</a:t>
            </a:r>
          </a:p>
          <a:p>
            <a:pPr>
              <a:spcAft>
                <a:spcPts val="0"/>
              </a:spcAf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m.  – 5 (Prezidento V. Adamkaus gimnazija, Kauno J. Jablonskio gimnazija, KTU Inžinerijos licėjus, Kauno Algio </a:t>
            </a:r>
            <a:r>
              <a:rPr lang="lt-L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Žikevičiaus saugaus vaiko mokykla, 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Kauno 1 – </a:t>
            </a:r>
            <a:r>
              <a:rPr lang="lt-L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oji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muzikos mokykla)</a:t>
            </a:r>
          </a:p>
          <a:p>
            <a:pPr>
              <a:spcAft>
                <a:spcPts val="0"/>
              </a:spcAf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m. - 5 (Prezidento V. Adamkaus gimnazija, Kauno J. Jablonskio gimnazija, KTU Inžinerijos licėjus, Kauno Algio </a:t>
            </a:r>
            <a:r>
              <a:rPr lang="lt-L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Žikevičiaus saugaus vaiko mokykla, 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Kauno 1 – </a:t>
            </a:r>
            <a:r>
              <a:rPr lang="lt-L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oji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muzikos mokykla)</a:t>
            </a:r>
          </a:p>
          <a:p>
            <a:pPr>
              <a:spcAft>
                <a:spcPts val="0"/>
              </a:spcAf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2023 m. - 4 (Prezidento V. Adamkaus gimnazija, Kauno J. Jablonskio gimnazija, KTU Inžinerijos licėjus, Kauno Algio </a:t>
            </a:r>
            <a:r>
              <a:rPr lang="lt-L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Žikevičiaus saugaus vaiko mokykla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lt-L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t.y</a:t>
            </a: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kol gyvendinamas, nebaigtas ES lėšomis dalinai finansuojamas projektas </a:t>
            </a:r>
          </a:p>
          <a:p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m. - 2 (Kauno J. Jablonskio gimnazija, KTU Inžinerijos licėjus, projektas baigtas 2024 m.)</a:t>
            </a:r>
          </a:p>
          <a:p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lt-L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t.y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kol įgyvendinamas, nebaigtas ES lėšomis dalinai finansuojamas projektas. </a:t>
            </a:r>
          </a:p>
          <a:p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m. - 1 (projektas „Kauno </a:t>
            </a:r>
            <a:r>
              <a:rPr lang="lt-L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Tirkiliškių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mokyklos-darželio (M. Yčo g. 2) pastato rekonstrukcija“)</a:t>
            </a:r>
          </a:p>
          <a:p>
            <a:r>
              <a:rPr lang="lt-LT" dirty="0"/>
              <a:t> </a:t>
            </a:r>
          </a:p>
          <a:p>
            <a:pPr>
              <a:spcAft>
                <a:spcPts val="0"/>
              </a:spcAft>
            </a:pPr>
            <a:endParaRPr lang="lt-LT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Stačiakampis 2">
            <a:extLst>
              <a:ext uri="{FF2B5EF4-FFF2-40B4-BE49-F238E27FC236}">
                <a16:creationId xmlns:a16="http://schemas.microsoft.com/office/drawing/2014/main" id="{042D16F3-1FCC-9E79-DCA9-27D3AEECA3C1}"/>
              </a:ext>
            </a:extLst>
          </p:cNvPr>
          <p:cNvSpPr/>
          <p:nvPr/>
        </p:nvSpPr>
        <p:spPr>
          <a:xfrm>
            <a:off x="2671955" y="26331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Mokyklų, gaunančių lėšų iš Europos Sąjungos (ES) struktūrinių fondų, skaičius</a:t>
            </a:r>
          </a:p>
          <a:p>
            <a:pPr algn="ctr"/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447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205</Words>
  <Application>Microsoft Office PowerPoint</Application>
  <PresentationFormat>Plačiaekranė</PresentationFormat>
  <Paragraphs>10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</vt:lpstr>
      <vt:lpstr>Open Sans ExtraBold</vt:lpstr>
      <vt:lpstr>Times New Roman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20</cp:revision>
  <dcterms:created xsi:type="dcterms:W3CDTF">2023-01-16T12:10:31Z</dcterms:created>
  <dcterms:modified xsi:type="dcterms:W3CDTF">2026-02-23T09:28:45Z</dcterms:modified>
</cp:coreProperties>
</file>