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sldIdLst>
    <p:sldId id="27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8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2148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878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668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2933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382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56953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0719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7131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1145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1291188" y="6437559"/>
            <a:ext cx="10191200" cy="28391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957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475" y="642938"/>
            <a:ext cx="9129714" cy="2786062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89413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628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09400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65126"/>
            <a:ext cx="10821988" cy="82307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681163"/>
            <a:ext cx="546417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505075"/>
            <a:ext cx="5464175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17664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91767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83218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111317"/>
            <a:ext cx="12192000" cy="74668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8101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6802" y="1447800"/>
            <a:ext cx="11060998" cy="4567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6508" y="6307811"/>
            <a:ext cx="10161292" cy="351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68" y="6276815"/>
            <a:ext cx="539745" cy="413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238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22701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5888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98613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36">
          <p15:clr>
            <a:srgbClr val="F26B43"/>
          </p15:clr>
        </p15:guide>
        <p15:guide id="3" pos="731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26053C-ED83-B167-CCFB-A78C12A636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ačiakampis 1">
            <a:extLst>
              <a:ext uri="{FF2B5EF4-FFF2-40B4-BE49-F238E27FC236}">
                <a16:creationId xmlns:a16="http://schemas.microsoft.com/office/drawing/2014/main" id="{9D7AC2AF-9CD6-43AA-C61F-6A778F607EAE}"/>
              </a:ext>
            </a:extLst>
          </p:cNvPr>
          <p:cNvSpPr/>
          <p:nvPr/>
        </p:nvSpPr>
        <p:spPr>
          <a:xfrm>
            <a:off x="1816171" y="1648120"/>
            <a:ext cx="7807569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lt-LT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Mokyklų, gaunančių* lėšų iš Europos Sąjungos (ES) struktūrinių fondų, skaičius</a:t>
            </a:r>
          </a:p>
          <a:p>
            <a:pPr>
              <a:spcAft>
                <a:spcPts val="0"/>
              </a:spcAft>
            </a:pPr>
            <a:r>
              <a:rPr lang="lt-LT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2021 m.  – 5 (Prezidento V. Adamkaus gimnazija, Kauno J. Jablonskio gimnazija, KTU Inžinerijos licėjus, Kauno Algio </a:t>
            </a:r>
            <a:r>
              <a:rPr lang="lt-LT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Žikevičiaus saugaus vaiko mokykla, </a:t>
            </a:r>
            <a:r>
              <a:rPr lang="lt-LT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Kauno 1 – </a:t>
            </a:r>
            <a:r>
              <a:rPr lang="lt-LT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oji</a:t>
            </a:r>
            <a:r>
              <a:rPr lang="lt-LT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muzikos mokykla)</a:t>
            </a:r>
          </a:p>
          <a:p>
            <a:pPr>
              <a:spcAft>
                <a:spcPts val="0"/>
              </a:spcAft>
            </a:pPr>
            <a:r>
              <a:rPr lang="lt-LT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2022 m. - 5 (Prezidento V. Adamkaus gimnazija, Kauno J. Jablonskio gimnazija, KTU Inžinerijos licėjus, Kauno Algio </a:t>
            </a:r>
            <a:r>
              <a:rPr lang="lt-LT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Žikevičiaus saugaus vaiko mokykla, </a:t>
            </a:r>
            <a:r>
              <a:rPr lang="lt-LT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Kauno 1 – </a:t>
            </a:r>
            <a:r>
              <a:rPr lang="lt-LT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oji</a:t>
            </a:r>
            <a:r>
              <a:rPr lang="lt-LT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muzikos mokykla)</a:t>
            </a:r>
          </a:p>
          <a:p>
            <a:pPr>
              <a:spcAft>
                <a:spcPts val="0"/>
              </a:spcAft>
            </a:pPr>
            <a:r>
              <a:rPr lang="lt-LT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2023 m. - 4 (Prezidento V. Adamkaus gimnazija, Kauno J. Jablonskio gimnazija, KTU Inžinerijos licėjus, Kauno Algio </a:t>
            </a:r>
            <a:r>
              <a:rPr lang="lt-LT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Žikevičiaus saugaus vaiko mokykla</a:t>
            </a:r>
            <a:r>
              <a:rPr lang="lt-LT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spcAft>
                <a:spcPts val="0"/>
              </a:spcAft>
            </a:pPr>
            <a:r>
              <a:rPr lang="lt-LT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lang="lt-LT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t.y</a:t>
            </a:r>
            <a:r>
              <a:rPr lang="lt-LT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kol gyvendinamas, nebaigtas ES lėšomis dalinai finansuojamas projektas </a:t>
            </a:r>
          </a:p>
          <a:p>
            <a:r>
              <a:rPr lang="lt-L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2024 m. - 2 (Kauno J. Jablonskio gimnazija, KTU Inžinerijos licėjus, projektas baigtas 2024 m.)</a:t>
            </a:r>
          </a:p>
          <a:p>
            <a:r>
              <a:rPr lang="lt-L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lt-LT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t.y</a:t>
            </a:r>
            <a:r>
              <a:rPr lang="lt-L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kol įgyvendinamas, nebaigtas ES lėšomis dalinai finansuojamas projektas. </a:t>
            </a:r>
          </a:p>
          <a:p>
            <a:r>
              <a:rPr lang="lt-LT" dirty="0"/>
              <a:t> </a:t>
            </a:r>
          </a:p>
          <a:p>
            <a:pPr>
              <a:spcAft>
                <a:spcPts val="0"/>
              </a:spcAft>
            </a:pPr>
            <a:endParaRPr lang="lt-LT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3" name="Stačiakampis 2">
            <a:extLst>
              <a:ext uri="{FF2B5EF4-FFF2-40B4-BE49-F238E27FC236}">
                <a16:creationId xmlns:a16="http://schemas.microsoft.com/office/drawing/2014/main" id="{042D16F3-1FCC-9E79-DCA9-27D3AEECA3C1}"/>
              </a:ext>
            </a:extLst>
          </p:cNvPr>
          <p:cNvSpPr/>
          <p:nvPr/>
        </p:nvSpPr>
        <p:spPr>
          <a:xfrm>
            <a:off x="2671955" y="263318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lt-L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32. Mokyklų, gaunančių lėšų iš Europos Sąjungos (ES) struktūrinių fondų, skaičius</a:t>
            </a:r>
          </a:p>
          <a:p>
            <a:pPr algn="ctr"/>
            <a:endParaRPr lang="lt-LT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44764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Kaunas auga">
      <a:dk1>
        <a:srgbClr val="262626"/>
      </a:dk1>
      <a:lt1>
        <a:sysClr val="window" lastClr="FFFFFF"/>
      </a:lt1>
      <a:dk2>
        <a:srgbClr val="0054A5"/>
      </a:dk2>
      <a:lt2>
        <a:srgbClr val="E7E6E6"/>
      </a:lt2>
      <a:accent1>
        <a:srgbClr val="0054A5"/>
      </a:accent1>
      <a:accent2>
        <a:srgbClr val="00A875"/>
      </a:accent2>
      <a:accent3>
        <a:srgbClr val="7F7F7F"/>
      </a:accent3>
      <a:accent4>
        <a:srgbClr val="FCB813"/>
      </a:accent4>
      <a:accent5>
        <a:srgbClr val="EF566D"/>
      </a:accent5>
      <a:accent6>
        <a:srgbClr val="AEABAB"/>
      </a:accent6>
      <a:hlink>
        <a:srgbClr val="0054A5"/>
      </a:hlink>
      <a:folHlink>
        <a:srgbClr val="AEABAB"/>
      </a:folHlink>
    </a:clrScheme>
    <a:fontScheme name="Kaunas auga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2289B70-F49E-4FA6-ADBA-6FF4C5ADFA71}" vid="{CA4E0D3F-D234-4045-8A07-6D0DFAE36C3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2022</TotalTime>
  <Words>183</Words>
  <Application>Microsoft Office PowerPoint</Application>
  <PresentationFormat>Plačiaekranė</PresentationFormat>
  <Paragraphs>9</Paragraphs>
  <Slides>1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5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</vt:i4>
      </vt:variant>
    </vt:vector>
  </HeadingPairs>
  <TitlesOfParts>
    <vt:vector size="7" baseType="lpstr">
      <vt:lpstr>Arial</vt:lpstr>
      <vt:lpstr>Calibri</vt:lpstr>
      <vt:lpstr>Open Sans</vt:lpstr>
      <vt:lpstr>Open Sans ExtraBold</vt:lpstr>
      <vt:lpstr>Times New Roman</vt:lpstr>
      <vt:lpstr>1_Office Theme</vt:lpstr>
      <vt:lpstr>„PowerPoint“ pateiktis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Egle</dc:creator>
  <cp:lastModifiedBy>Jolanta Ganusauskienė</cp:lastModifiedBy>
  <cp:revision>53</cp:revision>
  <dcterms:created xsi:type="dcterms:W3CDTF">2023-01-16T12:10:31Z</dcterms:created>
  <dcterms:modified xsi:type="dcterms:W3CDTF">2025-01-30T09:11:39Z</dcterms:modified>
</cp:coreProperties>
</file>