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  <p:sldId id="27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835269" y="1722935"/>
            <a:ext cx="78075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Mokyklų, gaunančių* lėšų iš Europos Sąjungos (ES) struktūrinių fondų, skaičius</a:t>
            </a:r>
          </a:p>
          <a:p>
            <a:pPr>
              <a:spcAft>
                <a:spcPts val="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2021 m.  – 5 (Prezidento V. Adamkaus gimnazija, Kauno J. Jablonskio gimnazija, KTU Inžinerijos licėjus, Kauno Algio </a:t>
            </a:r>
            <a:r>
              <a:rPr lang="lt-LT" i="1" dirty="0">
                <a:latin typeface="Calibri" panose="020F0502020204030204" pitchFamily="34" charset="0"/>
                <a:ea typeface="Calibri" panose="020F0502020204030204" pitchFamily="34" charset="0"/>
              </a:rPr>
              <a:t>Žikevičiaus saugaus vaiko mokykla, </a:t>
            </a: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Kauno 1 – </a:t>
            </a:r>
            <a:r>
              <a:rPr lang="lt-LT" dirty="0" err="1">
                <a:latin typeface="Calibri" panose="020F0502020204030204" pitchFamily="34" charset="0"/>
                <a:ea typeface="Calibri" panose="020F0502020204030204" pitchFamily="34" charset="0"/>
              </a:rPr>
              <a:t>oji</a:t>
            </a: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 muzikos mokykla)</a:t>
            </a:r>
          </a:p>
          <a:p>
            <a:pPr>
              <a:spcAft>
                <a:spcPts val="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2022 m. - 5 (Prezidento V. Adamkaus gimnazija, Kauno J. Jablonskio gimnazija, KTU Inžinerijos licėjus, Kauno Algio </a:t>
            </a:r>
            <a:r>
              <a:rPr lang="lt-LT" i="1" dirty="0">
                <a:latin typeface="Calibri" panose="020F0502020204030204" pitchFamily="34" charset="0"/>
                <a:ea typeface="Calibri" panose="020F0502020204030204" pitchFamily="34" charset="0"/>
              </a:rPr>
              <a:t>Žikevičiaus saugaus vaiko mokykla, </a:t>
            </a: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Kauno 1 – </a:t>
            </a:r>
            <a:r>
              <a:rPr lang="lt-LT" dirty="0" err="1">
                <a:latin typeface="Calibri" panose="020F0502020204030204" pitchFamily="34" charset="0"/>
                <a:ea typeface="Calibri" panose="020F0502020204030204" pitchFamily="34" charset="0"/>
              </a:rPr>
              <a:t>oji</a:t>
            </a: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 muzikos mokykla)</a:t>
            </a:r>
          </a:p>
          <a:p>
            <a:pPr>
              <a:spcAft>
                <a:spcPts val="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2023 m. - 4 (Prezidento V. Adamkaus gimnazija, Kauno J. Jablonskio gimnazija, KTU Inžinerijos licėjus, Kauno Algio </a:t>
            </a:r>
            <a:r>
              <a:rPr lang="lt-LT" i="1" dirty="0">
                <a:latin typeface="Calibri" panose="020F0502020204030204" pitchFamily="34" charset="0"/>
                <a:ea typeface="Calibri" panose="020F0502020204030204" pitchFamily="34" charset="0"/>
              </a:rPr>
              <a:t>Žikevičiaus saugaus vaiko mokykla</a:t>
            </a: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*</a:t>
            </a:r>
            <a:r>
              <a:rPr lang="lt-LT" dirty="0" err="1">
                <a:latin typeface="Calibri" panose="020F0502020204030204" pitchFamily="34" charset="0"/>
                <a:ea typeface="Calibri" panose="020F0502020204030204" pitchFamily="34" charset="0"/>
              </a:rPr>
              <a:t>t.y</a:t>
            </a: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. kol gyvendinamas, nebaigtas ES lėšomis dalinai finansuojamas projektas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8462" y="615462"/>
            <a:ext cx="6057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32. Mokyklų, gaunančių lėšų iš Europos Sąjungos (ES) struktūrinių fondų, skaičius</a:t>
            </a:r>
          </a:p>
          <a:p>
            <a:pPr algn="ctr"/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868</TotalTime>
  <Words>145</Words>
  <Application>Microsoft Office PowerPoint</Application>
  <PresentationFormat>Demonstracija ekrane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49</cp:revision>
  <dcterms:created xsi:type="dcterms:W3CDTF">2019-11-25T17:02:43Z</dcterms:created>
  <dcterms:modified xsi:type="dcterms:W3CDTF">2023-03-21T13:33:56Z</dcterms:modified>
</cp:coreProperties>
</file>