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17685" y="1751627"/>
            <a:ext cx="101634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Mokyklų, gaunančių Valstybės investicijų programos lėšų, skaičius</a:t>
            </a:r>
          </a:p>
          <a:p>
            <a:pPr>
              <a:spcAft>
                <a:spcPts val="0"/>
              </a:spcAft>
            </a:pP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m. - 3 (Kauno Dainavos progimnazija, Kauno Maironio universitetinė gimnazija, KTU Inžinerijos licėjus)</a:t>
            </a:r>
          </a:p>
          <a:p>
            <a:pPr>
              <a:spcAft>
                <a:spcPts val="0"/>
              </a:spcAft>
            </a:pP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m.  - 3 (Kauno Dainavos progimnazija, Kauno Maironio universitetinė gimnazija, KTU Inžinerijos licėjus)</a:t>
            </a:r>
          </a:p>
          <a:p>
            <a:pPr>
              <a:spcAft>
                <a:spcPts val="0"/>
              </a:spcAft>
            </a:pP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m.  - 3 (Kauno Dainavos progimnazija, Kauno Maironio universitetinė gimnazija, KTU Inžinerijos licėjus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m.  - 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(Kauno Dainavos progimnazija, Kauno Maironio universitetinė gimnazija, KTU Inžinerijos licėjus)</a:t>
            </a:r>
          </a:p>
          <a:p>
            <a:pPr>
              <a:spcAft>
                <a:spcPts val="0"/>
              </a:spcAft>
            </a:pPr>
            <a:endParaRPr lang="lt-LT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9123" y="512775"/>
            <a:ext cx="6334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 Mokyklų, gaunančių Valstybės investicijų programos lėšų, skaičius</a:t>
            </a:r>
            <a:endParaRPr lang="lt-L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98</Words>
  <Application>Microsoft Office PowerPoint</Application>
  <PresentationFormat>Plačiaekranė</PresentationFormat>
  <Paragraphs>6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2024-04-05T12:00:46Z</dcterms:modified>
</cp:coreProperties>
</file>