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6053C-ED83-B167-CCFB-A78C12A63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FD4DAB9B-C6F9-B4B5-54DE-33F4451C2570}"/>
              </a:ext>
            </a:extLst>
          </p:cNvPr>
          <p:cNvSpPr/>
          <p:nvPr/>
        </p:nvSpPr>
        <p:spPr>
          <a:xfrm>
            <a:off x="1297653" y="1751887"/>
            <a:ext cx="959669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Mokyklų, gaunančių Valstybės investicijų programos lėšų, skaičius</a:t>
            </a:r>
          </a:p>
          <a:p>
            <a:pPr>
              <a:spcAft>
                <a:spcPts val="0"/>
              </a:spcAft>
            </a:pPr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m. - 3 (Kauno Dainavos progimnazija, Kauno Maironio universitetinė gimnazija, KTU Inžinerijos licėjus)</a:t>
            </a:r>
          </a:p>
          <a:p>
            <a:pPr>
              <a:spcAft>
                <a:spcPts val="0"/>
              </a:spcAft>
            </a:pPr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m.  - 3 (Kauno Dainavos progimnazija, Kauno Maironio universitetinė gimnazija, KTU Inžinerijos licėjus)</a:t>
            </a:r>
          </a:p>
          <a:p>
            <a:pPr>
              <a:spcAft>
                <a:spcPts val="0"/>
              </a:spcAft>
            </a:pPr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 m.  - 3 (Kauno Dainavos progimnazija, Kauno Maironio universitetinė gimnazija, KTU Inžinerijos licėjus)</a:t>
            </a:r>
          </a:p>
          <a:p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 m.  - 3 (Kauno Dainavos progimnazija, Kauno Maironio universitetinė gimnazija, KTU Inžinerijos licėjus)</a:t>
            </a:r>
          </a:p>
          <a:p>
            <a:r>
              <a:rPr lang="lt-L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m. – 2 (ugdymo infrastruktūros, kuri būtina Vokietijos ginkluotųjų pajėgų brigados personalo šeimos narių ugdymui, įrengimas: pastatas Partizanų g. 152, patikėjimo teise yra valdomas, naudojamas ir disponuojamas Kauno Aleksandro Stulginskio mokyklos ir pastatas Verkių g. 30, Kaune, kurį nuosavybės teise valdo Kauno miesto savivaldybė). </a:t>
            </a:r>
            <a:endParaRPr lang="lt-LT" sz="1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802E62-4F68-C3BF-B9DE-809E998C3063}"/>
              </a:ext>
            </a:extLst>
          </p:cNvPr>
          <p:cNvSpPr txBox="1"/>
          <p:nvPr/>
        </p:nvSpPr>
        <p:spPr>
          <a:xfrm>
            <a:off x="2009123" y="512775"/>
            <a:ext cx="7851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Mokyklų, gaunančių Valstybės investicijų programos lėšų, skaičius</a:t>
            </a:r>
          </a:p>
        </p:txBody>
      </p:sp>
    </p:spTree>
    <p:extLst>
      <p:ext uri="{BB962C8B-B14F-4D97-AF65-F5344CB8AC3E}">
        <p14:creationId xmlns:p14="http://schemas.microsoft.com/office/powerpoint/2010/main" val="1483447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153</Words>
  <Application>Microsoft Office PowerPoint</Application>
  <PresentationFormat>Plačiaekranė</PresentationFormat>
  <Paragraphs>7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</vt:lpstr>
      <vt:lpstr>Open Sans ExtraBold</vt:lpstr>
      <vt:lpstr>Times New Roman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2026-02-23T09:27:35Z</dcterms:modified>
</cp:coreProperties>
</file>