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17686" y="1751627"/>
            <a:ext cx="787790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Mokyklų, gaunančių Valstybės investicijų programos lėšų, skaičius</a:t>
            </a:r>
          </a:p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2021 m. - 3 (Kauno Dainavos progimnazija, </a:t>
            </a:r>
            <a:r>
              <a:rPr lang="lt-L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Kauno Maironio universitetinė gimnazija, 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KTU Inžinerijos licėjus)</a:t>
            </a:r>
          </a:p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2022 m.  - 3 (Kauno Dainavos progimnazija, </a:t>
            </a:r>
            <a:r>
              <a:rPr lang="lt-L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Kauno Maironio universitetinė gimnazija, 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KTU Inžinerijos licėjus)</a:t>
            </a:r>
          </a:p>
          <a:p>
            <a:pPr>
              <a:spcAft>
                <a:spcPts val="0"/>
              </a:spcAft>
            </a:pP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2023 m.  - 3 (Kauno Dainavos progimnazija, </a:t>
            </a:r>
            <a:r>
              <a:rPr lang="lt-L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Kauno Maironio universitetinė gimnazija, </a:t>
            </a:r>
            <a:r>
              <a:rPr lang="lt-LT" dirty="0">
                <a:latin typeface="Calibri" panose="020F0502020204030204" pitchFamily="34" charset="0"/>
                <a:ea typeface="Calibri" panose="020F0502020204030204" pitchFamily="34" charset="0"/>
              </a:rPr>
              <a:t>KTU Inžinerijos licėjus)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34308" y="562652"/>
            <a:ext cx="664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31. Mokyklų, gaunančių Valstybės investicijų programos lėšų, skaičius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79</Words>
  <Application>Microsoft Office PowerPoint</Application>
  <PresentationFormat>Demonstracija ekrane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49</cp:revision>
  <dcterms:created xsi:type="dcterms:W3CDTF">2019-11-25T17:02:43Z</dcterms:created>
  <dcterms:modified xsi:type="dcterms:W3CDTF">2023-03-21T13:31:09Z</dcterms:modified>
</cp:coreProperties>
</file>