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Lapas2!$B$1</c:f>
              <c:strCache>
                <c:ptCount val="1"/>
                <c:pt idx="0">
                  <c:v>Vieno vaiko išlaikymo kaina įstaigoms vykdant priemonę ugdymo kokybės gerinimas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Lapas2!$A$2:$A$5</c:f>
              <c:strCache>
                <c:ptCount val="4"/>
                <c:pt idx="0">
                  <c:v>2020 metai</c:v>
                </c:pt>
                <c:pt idx="1">
                  <c:v>2021 metai</c:v>
                </c:pt>
                <c:pt idx="2">
                  <c:v>2022 metai</c:v>
                </c:pt>
                <c:pt idx="3">
                  <c:v>2023 metai</c:v>
                </c:pt>
              </c:strCache>
            </c:strRef>
          </c:cat>
          <c:val>
            <c:numRef>
              <c:f>Lapas2!$B$2:$B$5</c:f>
              <c:numCache>
                <c:formatCode>0.0</c:formatCode>
                <c:ptCount val="4"/>
                <c:pt idx="0">
                  <c:v>2764.7991887573066</c:v>
                </c:pt>
                <c:pt idx="1">
                  <c:v>3141.2983236994205</c:v>
                </c:pt>
                <c:pt idx="2">
                  <c:v>3604.4833639097415</c:v>
                </c:pt>
                <c:pt idx="3">
                  <c:v>4161.6390505984764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4-4CCC-8FFD-2E589C7B5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936024"/>
        <c:axId val="540934712"/>
      </c:barChart>
      <c:catAx>
        <c:axId val="54093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934712"/>
        <c:crosses val="autoZero"/>
        <c:auto val="1"/>
        <c:lblAlgn val="ctr"/>
        <c:lblOffset val="100"/>
        <c:noMultiLvlLbl val="0"/>
      </c:catAx>
      <c:valAx>
        <c:axId val="54093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93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Lapas2!$B$8</c:f>
              <c:strCache>
                <c:ptCount val="1"/>
                <c:pt idx="0">
                  <c:v>Vieno vaiko išlaikymo kaina pagal visas įstaigų tais metais vykdytas priemones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Lapas2!$A$9:$A$12</c:f>
              <c:strCache>
                <c:ptCount val="4"/>
                <c:pt idx="0">
                  <c:v>2020 metai</c:v>
                </c:pt>
                <c:pt idx="1">
                  <c:v>2021 metai</c:v>
                </c:pt>
                <c:pt idx="2">
                  <c:v>2022 metai</c:v>
                </c:pt>
                <c:pt idx="3">
                  <c:v>2023 metai</c:v>
                </c:pt>
              </c:strCache>
            </c:strRef>
          </c:cat>
          <c:val>
            <c:numRef>
              <c:f>Lapas2!$B$9:$B$12</c:f>
              <c:numCache>
                <c:formatCode>0.0</c:formatCode>
                <c:ptCount val="4"/>
                <c:pt idx="0">
                  <c:v>3013.4121036271699</c:v>
                </c:pt>
                <c:pt idx="1">
                  <c:v>3363.4295714720324</c:v>
                </c:pt>
                <c:pt idx="2">
                  <c:v>3947.1010278432805</c:v>
                </c:pt>
                <c:pt idx="3">
                  <c:v>4628.5826402025623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4-4D90-8D62-9FC500DF2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14016"/>
        <c:axId val="313211064"/>
      </c:barChart>
      <c:catAx>
        <c:axId val="3132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211064"/>
        <c:crosses val="autoZero"/>
        <c:auto val="1"/>
        <c:lblAlgn val="ctr"/>
        <c:lblOffset val="100"/>
        <c:noMultiLvlLbl val="0"/>
      </c:catAx>
      <c:valAx>
        <c:axId val="31321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2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404" y="284693"/>
            <a:ext cx="748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Vieno vaiko, mokinio išlaikymo kaina miesto lygmeniu</a:t>
            </a:r>
          </a:p>
          <a:p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001279"/>
              </p:ext>
            </p:extLst>
          </p:nvPr>
        </p:nvGraphicFramePr>
        <p:xfrm>
          <a:off x="2759826" y="814648"/>
          <a:ext cx="6824750" cy="524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9659" y="309632"/>
            <a:ext cx="748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Vieno vaiko, mokinio išlaikymo kaina miesto lygmeniu</a:t>
            </a:r>
          </a:p>
          <a:p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365309"/>
              </p:ext>
            </p:extLst>
          </p:nvPr>
        </p:nvGraphicFramePr>
        <p:xfrm>
          <a:off x="2959331" y="764771"/>
          <a:ext cx="6724995" cy="534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60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41</Words>
  <Application>Microsoft Office PowerPoint</Application>
  <PresentationFormat>Plačiaekranė</PresentationFormat>
  <Paragraphs>4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2024-04-05T10:08:28Z</dcterms:modified>
</cp:coreProperties>
</file>