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</a:t>
            </a:r>
            <a:r>
              <a:rPr lang="lt-LT" sz="1600" b="1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Vieno vaiko išlaikymo kaina įstaigoms vykdant priemonę ugdymo kokybės gerinimas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Lapas2!$B$1</c:f>
              <c:strCache>
                <c:ptCount val="1"/>
                <c:pt idx="0">
                  <c:v>Vieno vaiko išlaikymo kaina įstaigoms vykdant priemonę ugdymo kokybės gerinimas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Lapas2!$A$4:$A$7</c:f>
              <c:strCache>
                <c:ptCount val="4"/>
                <c:pt idx="0">
                  <c:v>2022 metai</c:v>
                </c:pt>
                <c:pt idx="1">
                  <c:v>2023 metai</c:v>
                </c:pt>
                <c:pt idx="2">
                  <c:v>2024 metai</c:v>
                </c:pt>
                <c:pt idx="3">
                  <c:v>2025 metai</c:v>
                </c:pt>
              </c:strCache>
            </c:strRef>
          </c:cat>
          <c:val>
            <c:numRef>
              <c:f>Lapas2!$B$4:$B$7</c:f>
              <c:numCache>
                <c:formatCode>0.0</c:formatCode>
                <c:ptCount val="4"/>
                <c:pt idx="0">
                  <c:v>3604.4833639097415</c:v>
                </c:pt>
                <c:pt idx="1">
                  <c:v>4161.6390505984764</c:v>
                </c:pt>
                <c:pt idx="2">
                  <c:v>4942.53</c:v>
                </c:pt>
                <c:pt idx="3" formatCode="General">
                  <c:v>5498.15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C5-449B-8C0C-E7457537EE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0936024"/>
        <c:axId val="540934712"/>
      </c:barChart>
      <c:catAx>
        <c:axId val="540936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0934712"/>
        <c:crosses val="autoZero"/>
        <c:auto val="1"/>
        <c:lblAlgn val="ctr"/>
        <c:lblOffset val="100"/>
        <c:noMultiLvlLbl val="0"/>
      </c:catAx>
      <c:valAx>
        <c:axId val="540934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0936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Lapas2!$B$8</c:f>
              <c:strCache>
                <c:ptCount val="1"/>
                <c:pt idx="0">
                  <c:v>Vieno vaiko išlaikymo kaina pagal visas įstaigų tais metais vykdytas priemones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Lapas2!$A$11:$A$14</c:f>
              <c:strCache>
                <c:ptCount val="4"/>
                <c:pt idx="0">
                  <c:v>2022 metai</c:v>
                </c:pt>
                <c:pt idx="1">
                  <c:v>2023 metai</c:v>
                </c:pt>
                <c:pt idx="2">
                  <c:v>2024 metai</c:v>
                </c:pt>
                <c:pt idx="3">
                  <c:v>2025 metai</c:v>
                </c:pt>
              </c:strCache>
            </c:strRef>
          </c:cat>
          <c:val>
            <c:numRef>
              <c:f>Lapas2!$B$11:$B$14</c:f>
              <c:numCache>
                <c:formatCode>0.0</c:formatCode>
                <c:ptCount val="4"/>
                <c:pt idx="0">
                  <c:v>3947.1010278432805</c:v>
                </c:pt>
                <c:pt idx="1">
                  <c:v>4628.5826402025623</c:v>
                </c:pt>
                <c:pt idx="2">
                  <c:v>5515.58</c:v>
                </c:pt>
                <c:pt idx="3" formatCode="General">
                  <c:v>6156.24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06-4FBB-9B28-06A3D512F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3214016"/>
        <c:axId val="313211064"/>
      </c:barChart>
      <c:catAx>
        <c:axId val="31321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211064"/>
        <c:crosses val="autoZero"/>
        <c:auto val="1"/>
        <c:lblAlgn val="ctr"/>
        <c:lblOffset val="100"/>
        <c:noMultiLvlLbl val="0"/>
      </c:catAx>
      <c:valAx>
        <c:axId val="313211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21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456121"/>
              </p:ext>
            </p:extLst>
          </p:nvPr>
        </p:nvGraphicFramePr>
        <p:xfrm>
          <a:off x="1814946" y="387927"/>
          <a:ext cx="911629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B2A0F-4D53-B4D1-15E7-D62C25243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4749820"/>
              </p:ext>
            </p:extLst>
          </p:nvPr>
        </p:nvGraphicFramePr>
        <p:xfrm>
          <a:off x="1787237" y="280556"/>
          <a:ext cx="8738754" cy="5735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627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23</Words>
  <Application>Microsoft Office PowerPoint</Application>
  <PresentationFormat>Plačiaekranė</PresentationFormat>
  <Paragraphs>2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</vt:i4>
      </vt:variant>
    </vt:vector>
  </HeadingPairs>
  <TitlesOfParts>
    <vt:vector size="8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25</cp:revision>
  <dcterms:created xsi:type="dcterms:W3CDTF">2023-01-16T12:10:31Z</dcterms:created>
  <dcterms:modified xsi:type="dcterms:W3CDTF">2026-02-23T08:49:51Z</dcterms:modified>
</cp:coreProperties>
</file>