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8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Lapas2!$B$1</c:f>
              <c:strCache>
                <c:ptCount val="1"/>
                <c:pt idx="0">
                  <c:v>Vieno vaiko išlaikymo kaina įstaigoms vykdant priemonę ugdymo kokybės gerinimas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Lapas2!$A$3:$A$6</c:f>
              <c:strCache>
                <c:ptCount val="4"/>
                <c:pt idx="0">
                  <c:v>2021 metai</c:v>
                </c:pt>
                <c:pt idx="1">
                  <c:v>2022 metai</c:v>
                </c:pt>
                <c:pt idx="2">
                  <c:v>2023 metai</c:v>
                </c:pt>
                <c:pt idx="3">
                  <c:v>2024 metai</c:v>
                </c:pt>
              </c:strCache>
            </c:strRef>
          </c:cat>
          <c:val>
            <c:numRef>
              <c:f>Lapas2!$B$3:$B$6</c:f>
              <c:numCache>
                <c:formatCode>0.0</c:formatCode>
                <c:ptCount val="4"/>
                <c:pt idx="0">
                  <c:v>3141.2983236994205</c:v>
                </c:pt>
                <c:pt idx="1">
                  <c:v>3604.4833639097415</c:v>
                </c:pt>
                <c:pt idx="2">
                  <c:v>4161.6390505984764</c:v>
                </c:pt>
                <c:pt idx="3">
                  <c:v>4942.53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6A-4B62-9383-B8FD36B65B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0936024"/>
        <c:axId val="540934712"/>
      </c:barChart>
      <c:catAx>
        <c:axId val="540936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0934712"/>
        <c:crosses val="autoZero"/>
        <c:auto val="1"/>
        <c:lblAlgn val="ctr"/>
        <c:lblOffset val="100"/>
        <c:noMultiLvlLbl val="0"/>
      </c:catAx>
      <c:valAx>
        <c:axId val="540934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40936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7.5363456641473509E-2"/>
          <c:y val="0.15994146168755966"/>
          <c:w val="0.90569422184617809"/>
          <c:h val="0.770405147530949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Lapas2!$B$8</c:f>
              <c:strCache>
                <c:ptCount val="1"/>
                <c:pt idx="0">
                  <c:v>Vieno vaiko išlaikymo kaina pagal visas įstaigų tais metais vykdytas priemones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Lapas2!$A$10:$A$13</c:f>
              <c:strCache>
                <c:ptCount val="4"/>
                <c:pt idx="0">
                  <c:v>2021 metai</c:v>
                </c:pt>
                <c:pt idx="1">
                  <c:v>2022 metai</c:v>
                </c:pt>
                <c:pt idx="2">
                  <c:v>2023 metai</c:v>
                </c:pt>
                <c:pt idx="3">
                  <c:v>2024 metai</c:v>
                </c:pt>
              </c:strCache>
            </c:strRef>
          </c:cat>
          <c:val>
            <c:numRef>
              <c:f>Lapas2!$B$10:$B$13</c:f>
              <c:numCache>
                <c:formatCode>0.0</c:formatCode>
                <c:ptCount val="4"/>
                <c:pt idx="0">
                  <c:v>3363.4295714720324</c:v>
                </c:pt>
                <c:pt idx="1">
                  <c:v>3947.1010278432805</c:v>
                </c:pt>
                <c:pt idx="2">
                  <c:v>4628.5826402025623</c:v>
                </c:pt>
                <c:pt idx="3">
                  <c:v>5515.58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AD-4201-BA94-ACAC85A5FF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214016"/>
        <c:axId val="313211064"/>
      </c:barChart>
      <c:catAx>
        <c:axId val="3132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211064"/>
        <c:crosses val="autoZero"/>
        <c:auto val="1"/>
        <c:lblAlgn val="ctr"/>
        <c:lblOffset val="100"/>
        <c:noMultiLvlLbl val="0"/>
      </c:catAx>
      <c:valAx>
        <c:axId val="313211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1321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3659C0-6A3F-001F-A0DA-135782D64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5938751"/>
              </p:ext>
            </p:extLst>
          </p:nvPr>
        </p:nvGraphicFramePr>
        <p:xfrm>
          <a:off x="2162087" y="880218"/>
          <a:ext cx="7864776" cy="5076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F010515-5292-8B9C-BCAD-3CD82BFAA8A8}"/>
              </a:ext>
            </a:extLst>
          </p:cNvPr>
          <p:cNvSpPr txBox="1"/>
          <p:nvPr/>
        </p:nvSpPr>
        <p:spPr>
          <a:xfrm>
            <a:off x="2375730" y="213645"/>
            <a:ext cx="7651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30. </a:t>
            </a:r>
            <a:r>
              <a:rPr lang="en-US" sz="2000" b="1" dirty="0" err="1"/>
              <a:t>Vieno</a:t>
            </a:r>
            <a:r>
              <a:rPr lang="en-US" sz="2000" b="1" dirty="0"/>
              <a:t> </a:t>
            </a:r>
            <a:r>
              <a:rPr lang="en-US" sz="2000" b="1" dirty="0" err="1"/>
              <a:t>vaiko</a:t>
            </a:r>
            <a:r>
              <a:rPr lang="en-US" sz="2000" b="1" dirty="0"/>
              <a:t>, </a:t>
            </a:r>
            <a:r>
              <a:rPr lang="en-US" sz="2000" b="1" dirty="0" err="1"/>
              <a:t>mokinio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lt-LT" sz="2000" b="1" dirty="0"/>
              <a:t>š</a:t>
            </a:r>
            <a:r>
              <a:rPr lang="en-US" sz="2000" b="1" dirty="0" err="1"/>
              <a:t>laikymo</a:t>
            </a:r>
            <a:r>
              <a:rPr lang="en-US" sz="2000" b="1" dirty="0"/>
              <a:t> </a:t>
            </a:r>
            <a:r>
              <a:rPr lang="en-US" sz="2000" b="1" dirty="0" err="1"/>
              <a:t>kaina</a:t>
            </a:r>
            <a:r>
              <a:rPr lang="lt-LT" sz="2000" b="1" dirty="0"/>
              <a:t> miesto lygmeniu</a:t>
            </a:r>
            <a:r>
              <a:rPr lang="en-US" sz="2000" b="1" dirty="0"/>
              <a:t> </a:t>
            </a:r>
            <a:endParaRPr lang="lt-LT" sz="2000" b="1" dirty="0"/>
          </a:p>
        </p:txBody>
      </p:sp>
    </p:spTree>
    <p:extLst>
      <p:ext uri="{BB962C8B-B14F-4D97-AF65-F5344CB8AC3E}">
        <p14:creationId xmlns:p14="http://schemas.microsoft.com/office/powerpoint/2010/main" val="244356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7655129"/>
              </p:ext>
            </p:extLst>
          </p:nvPr>
        </p:nvGraphicFramePr>
        <p:xfrm>
          <a:off x="2418460" y="649480"/>
          <a:ext cx="7375020" cy="5332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33</Words>
  <Application>Microsoft Office PowerPoint</Application>
  <PresentationFormat>Plačiaekranė</PresentationFormat>
  <Paragraphs>3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Open Sans</vt:lpstr>
      <vt:lpstr>Open Sans ExtraBold</vt:lpstr>
      <vt:lpstr>1_Office Theme</vt:lpstr>
      <vt:lpstr>„PowerPoint“ pateiktis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55</cp:revision>
  <dcterms:created xsi:type="dcterms:W3CDTF">2023-01-16T12:10:31Z</dcterms:created>
  <dcterms:modified xsi:type="dcterms:W3CDTF">2025-02-03T13:21:33Z</dcterms:modified>
</cp:coreProperties>
</file>