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61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dirty="0"/>
              <a:t>Vieno </a:t>
            </a:r>
            <a:r>
              <a:rPr lang="lt-LT" dirty="0" smtClean="0"/>
              <a:t>vaiko/mokinio </a:t>
            </a:r>
            <a:r>
              <a:rPr lang="lt-LT" dirty="0"/>
              <a:t>išlaikymo kaina įstaigoms, vykdant  ugdymo kokybės gerinimą, </a:t>
            </a:r>
            <a:r>
              <a:rPr lang="lt-LT" dirty="0" err="1"/>
              <a:t>eur</a:t>
            </a:r>
            <a:endParaRPr lang="lt-L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 priedas 1 vaiko išlaikymo kaina gerinant ugdymo kokybę.xlsx]2020 2022 MLPL'!$C$151</c:f>
              <c:strCache>
                <c:ptCount val="1"/>
                <c:pt idx="0">
                  <c:v>Vieno vaiko išlaikymo kaina įstaigoms vykdant  ugdymo kokybės gerinimą eur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 priedas 1 vaiko išlaikymo kaina gerinant ugdymo kokybę.xlsx]2020 2022 MLPL'!$B$152:$B$154</c:f>
              <c:strCache>
                <c:ptCount val="3"/>
                <c:pt idx="0">
                  <c:v>2020 metai</c:v>
                </c:pt>
                <c:pt idx="1">
                  <c:v>2021 metai</c:v>
                </c:pt>
                <c:pt idx="2">
                  <c:v>2022 metai</c:v>
                </c:pt>
              </c:strCache>
            </c:strRef>
          </c:cat>
          <c:val>
            <c:numRef>
              <c:f>'[1 priedas 1 vaiko išlaikymo kaina gerinant ugdymo kokybę.xlsx]2020 2022 MLPL'!$C$152:$C$154</c:f>
              <c:numCache>
                <c:formatCode>0</c:formatCode>
                <c:ptCount val="3"/>
                <c:pt idx="0">
                  <c:v>2764.7991887573066</c:v>
                </c:pt>
                <c:pt idx="1">
                  <c:v>3141.2983236994205</c:v>
                </c:pt>
                <c:pt idx="2">
                  <c:v>3604.4833639097415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D-48EE-B58F-30E213DF9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7761560"/>
        <c:axId val="427764512"/>
      </c:barChart>
      <c:catAx>
        <c:axId val="427761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27764512"/>
        <c:crosses val="autoZero"/>
        <c:auto val="1"/>
        <c:lblAlgn val="ctr"/>
        <c:lblOffset val="100"/>
        <c:noMultiLvlLbl val="0"/>
      </c:catAx>
      <c:valAx>
        <c:axId val="42776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27761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Vieno</a:t>
            </a:r>
            <a:r>
              <a:rPr lang="en-US" dirty="0"/>
              <a:t> </a:t>
            </a:r>
            <a:r>
              <a:rPr lang="en-US" dirty="0" smtClean="0"/>
              <a:t>vaiko</a:t>
            </a:r>
            <a:r>
              <a:rPr lang="lt-LT" dirty="0" smtClean="0"/>
              <a:t>/mokinio</a:t>
            </a:r>
            <a:r>
              <a:rPr lang="en-US" dirty="0" smtClean="0"/>
              <a:t> </a:t>
            </a:r>
            <a:r>
              <a:rPr lang="en-US" dirty="0" err="1"/>
              <a:t>išlaikymo</a:t>
            </a:r>
            <a:r>
              <a:rPr lang="en-US" dirty="0"/>
              <a:t> </a:t>
            </a:r>
            <a:r>
              <a:rPr lang="en-US" dirty="0" err="1"/>
              <a:t>kaina</a:t>
            </a:r>
            <a:r>
              <a:rPr lang="en-US" dirty="0"/>
              <a:t> </a:t>
            </a:r>
            <a:r>
              <a:rPr lang="en-US" dirty="0" err="1"/>
              <a:t>pagal</a:t>
            </a:r>
            <a:r>
              <a:rPr lang="en-US" dirty="0"/>
              <a:t> </a:t>
            </a:r>
            <a:r>
              <a:rPr lang="en-US" dirty="0" err="1"/>
              <a:t>įstaigos</a:t>
            </a:r>
            <a:r>
              <a:rPr lang="en-US" dirty="0"/>
              <a:t> visas </a:t>
            </a:r>
            <a:r>
              <a:rPr lang="en-US" dirty="0" err="1"/>
              <a:t>tais</a:t>
            </a:r>
            <a:r>
              <a:rPr lang="en-US" dirty="0"/>
              <a:t> </a:t>
            </a:r>
            <a:r>
              <a:rPr lang="en-US" dirty="0" err="1"/>
              <a:t>metais</a:t>
            </a:r>
            <a:r>
              <a:rPr lang="en-US" dirty="0"/>
              <a:t> </a:t>
            </a:r>
            <a:r>
              <a:rPr lang="en-US" dirty="0" err="1"/>
              <a:t>vykdytas</a:t>
            </a:r>
            <a:r>
              <a:rPr lang="en-US" dirty="0"/>
              <a:t> </a:t>
            </a:r>
            <a:r>
              <a:rPr lang="en-US" dirty="0" err="1"/>
              <a:t>priemones</a:t>
            </a:r>
            <a:r>
              <a:rPr lang="en-US" dirty="0"/>
              <a:t>, </a:t>
            </a:r>
            <a:r>
              <a:rPr lang="en-US" dirty="0" err="1"/>
              <a:t>eur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 priedas 1 vaiko išlaikymo kaina pagal visas tais metais vykdytas priemones.xlsx]2020 2022 MLPL'!$C$151</c:f>
              <c:strCache>
                <c:ptCount val="1"/>
                <c:pt idx="0">
                  <c:v>Vieno vaiko išlaikymo kaina pagal įstaigos visas tais metais vykdytas priemones, eur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priedas 1 vaiko išlaikymo kaina pagal visas tais metais vykdytas priemones.xlsx]2020 2022 MLPL'!$B$152:$B$154</c:f>
              <c:strCache>
                <c:ptCount val="3"/>
                <c:pt idx="0">
                  <c:v>2020 metai</c:v>
                </c:pt>
                <c:pt idx="1">
                  <c:v>2021 metai</c:v>
                </c:pt>
                <c:pt idx="2">
                  <c:v>2022 metai</c:v>
                </c:pt>
              </c:strCache>
            </c:strRef>
          </c:cat>
          <c:val>
            <c:numRef>
              <c:f>'[2 priedas 1 vaiko išlaikymo kaina pagal visas tais metais vykdytas priemones.xlsx]2020 2022 MLPL'!$C$152:$C$154</c:f>
              <c:numCache>
                <c:formatCode>0</c:formatCode>
                <c:ptCount val="3"/>
                <c:pt idx="0">
                  <c:v>3013.4121036271699</c:v>
                </c:pt>
                <c:pt idx="1">
                  <c:v>3363.4295714720324</c:v>
                </c:pt>
                <c:pt idx="2">
                  <c:v>3947.1010278432805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8A-4234-B80C-32A50E83D7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1539856"/>
        <c:axId val="491542480"/>
      </c:barChart>
      <c:catAx>
        <c:axId val="49153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1542480"/>
        <c:crosses val="autoZero"/>
        <c:auto val="1"/>
        <c:lblAlgn val="ctr"/>
        <c:lblOffset val="100"/>
        <c:noMultiLvlLbl val="0"/>
      </c:catAx>
      <c:valAx>
        <c:axId val="49154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153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8214789"/>
              </p:ext>
            </p:extLst>
          </p:nvPr>
        </p:nvGraphicFramePr>
        <p:xfrm>
          <a:off x="2119745" y="931024"/>
          <a:ext cx="8171411" cy="5104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85505" y="357447"/>
            <a:ext cx="7489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30. Vieno vaiko, mokinio išlaikymo kaina miesto lygmeniu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3965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518484"/>
              </p:ext>
            </p:extLst>
          </p:nvPr>
        </p:nvGraphicFramePr>
        <p:xfrm>
          <a:off x="2502131" y="831273"/>
          <a:ext cx="7523018" cy="5178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57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36</Words>
  <Application>Microsoft Office PowerPoint</Application>
  <PresentationFormat>Plačiaekranė</PresentationFormat>
  <Paragraphs>3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Open Sans</vt:lpstr>
      <vt:lpstr>Open Sans ExtraBold</vt:lpstr>
      <vt:lpstr>Office Theme</vt:lpstr>
      <vt:lpstr>1_Office Theme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3</cp:revision>
  <dcterms:created xsi:type="dcterms:W3CDTF">2023-01-16T12:10:31Z</dcterms:created>
  <dcterms:modified xsi:type="dcterms:W3CDTF">2023-03-27T11:42:12Z</dcterms:modified>
</cp:coreProperties>
</file>