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Valstybės ir savivaldybės skirtų lėšų santykis miesto lygmeniu.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Lapas1!$C$32</c:f>
              <c:strCache>
                <c:ptCount val="1"/>
                <c:pt idx="0">
                  <c:v>Valstybės lėšų suma, tūkst. Eur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Lapas1!$B$35:$B$38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Lapas1!$C$35:$C$38</c:f>
              <c:numCache>
                <c:formatCode>0.0</c:formatCode>
                <c:ptCount val="4"/>
                <c:pt idx="0" formatCode="General">
                  <c:v>123725.1</c:v>
                </c:pt>
                <c:pt idx="1">
                  <c:v>141854.70000000001</c:v>
                </c:pt>
                <c:pt idx="2">
                  <c:v>171182.1</c:v>
                </c:pt>
                <c:pt idx="3">
                  <c:v>199514.1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1D-4457-9B4D-C2C162B4D189}"/>
            </c:ext>
          </c:extLst>
        </c:ser>
        <c:ser>
          <c:idx val="1"/>
          <c:order val="1"/>
          <c:tx>
            <c:strRef>
              <c:f>Lapas1!$D$32</c:f>
              <c:strCache>
                <c:ptCount val="1"/>
                <c:pt idx="0">
                  <c:v>Savivaldybės lėšų suma, tūkst. Eur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Lapas1!$B$35:$B$38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Lapas1!$D$35:$D$38</c:f>
              <c:numCache>
                <c:formatCode>General</c:formatCode>
                <c:ptCount val="4"/>
                <c:pt idx="0">
                  <c:v>93890.3</c:v>
                </c:pt>
                <c:pt idx="1">
                  <c:v>121401.8</c:v>
                </c:pt>
                <c:pt idx="2">
                  <c:v>148081</c:v>
                </c:pt>
                <c:pt idx="3">
                  <c:v>159332.29999999999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1D-4457-9B4D-C2C162B4D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9836792"/>
        <c:axId val="420734576"/>
      </c:barChart>
      <c:catAx>
        <c:axId val="409836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20734576"/>
        <c:crosses val="autoZero"/>
        <c:auto val="1"/>
        <c:lblAlgn val="ctr"/>
        <c:lblOffset val="100"/>
        <c:noMultiLvlLbl val="0"/>
      </c:catAx>
      <c:valAx>
        <c:axId val="42073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09836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686844"/>
              </p:ext>
            </p:extLst>
          </p:nvPr>
        </p:nvGraphicFramePr>
        <p:xfrm>
          <a:off x="831274" y="387927"/>
          <a:ext cx="10654144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11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7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23</cp:revision>
  <dcterms:created xsi:type="dcterms:W3CDTF">2023-01-16T12:10:31Z</dcterms:created>
  <dcterms:modified xsi:type="dcterms:W3CDTF">2026-02-23T08:44:30Z</dcterms:modified>
</cp:coreProperties>
</file>