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sldIdLst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29. Valstybės ir savivaldybės skirtų lėšų santykis miesto lygmeniu.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Lapas1!$C$25</c:f>
              <c:strCache>
                <c:ptCount val="1"/>
                <c:pt idx="0">
                  <c:v>Valstybės lėšų suma, tūkst. 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Lapas1!$B$26:$B$28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Lapas1!$C$26:$C$28</c:f>
              <c:numCache>
                <c:formatCode>General</c:formatCode>
                <c:ptCount val="3"/>
                <c:pt idx="0" formatCode="0.0">
                  <c:v>90106</c:v>
                </c:pt>
                <c:pt idx="1">
                  <c:v>100898.8</c:v>
                </c:pt>
                <c:pt idx="2">
                  <c:v>123725.1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89-4407-829C-D4C3BEC7A449}"/>
            </c:ext>
          </c:extLst>
        </c:ser>
        <c:ser>
          <c:idx val="1"/>
          <c:order val="1"/>
          <c:tx>
            <c:strRef>
              <c:f>Lapas1!$D$25</c:f>
              <c:strCache>
                <c:ptCount val="1"/>
                <c:pt idx="0">
                  <c:v>Savivaldybės lėšų suma, tūkst. Eur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Lapas1!$B$26:$B$28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Lapas1!$D$26:$D$28</c:f>
              <c:numCache>
                <c:formatCode>General</c:formatCode>
                <c:ptCount val="3"/>
                <c:pt idx="0">
                  <c:v>71173.100000000006</c:v>
                </c:pt>
                <c:pt idx="1">
                  <c:v>81070.7</c:v>
                </c:pt>
                <c:pt idx="2">
                  <c:v>93890.3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89-4407-829C-D4C3BEC7A4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09836792"/>
        <c:axId val="420734576"/>
      </c:barChart>
      <c:catAx>
        <c:axId val="409836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20734576"/>
        <c:crosses val="autoZero"/>
        <c:auto val="1"/>
        <c:lblAlgn val="ctr"/>
        <c:lblOffset val="100"/>
        <c:noMultiLvlLbl val="0"/>
      </c:catAx>
      <c:valAx>
        <c:axId val="420734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09836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4984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6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3986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0895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0009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68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23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1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3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4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2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84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73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70" r:id="rId3"/>
    <p:sldLayoutId id="2147483658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36" userDrawn="1">
          <p15:clr>
            <a:srgbClr val="F26B43"/>
          </p15:clr>
        </p15:guide>
        <p15:guide id="3" pos="731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6543431"/>
              </p:ext>
            </p:extLst>
          </p:nvPr>
        </p:nvGraphicFramePr>
        <p:xfrm>
          <a:off x="2477193" y="540326"/>
          <a:ext cx="8046720" cy="5403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6579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B5A59C9A-F88A-42E6-9D3E-3C770322774C}"/>
    </a:ext>
  </a:extLst>
</a:theme>
</file>

<file path=ppt/theme/theme2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11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2</vt:i4>
      </vt:variant>
      <vt:variant>
        <vt:lpstr>Skaidrių pavadinimai</vt:lpstr>
      </vt:variant>
      <vt:variant>
        <vt:i4>1</vt:i4>
      </vt:variant>
    </vt:vector>
  </HeadingPairs>
  <TitlesOfParts>
    <vt:vector size="7" baseType="lpstr">
      <vt:lpstr>Arial</vt:lpstr>
      <vt:lpstr>Open Sans</vt:lpstr>
      <vt:lpstr>Open Sans ExtraBold</vt:lpstr>
      <vt:lpstr>Times New Roman</vt:lpstr>
      <vt:lpstr>Office Theme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2</cp:revision>
  <dcterms:created xsi:type="dcterms:W3CDTF">2023-01-16T12:10:31Z</dcterms:created>
  <dcterms:modified xsi:type="dcterms:W3CDTF">2023-03-27T12:07:01Z</dcterms:modified>
</cp:coreProperties>
</file>