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29. Valstybės ir savivaldybės skirtų lėšų santykis miesto lygmeniu.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Lapas1!$C$25</c:f>
              <c:strCache>
                <c:ptCount val="1"/>
                <c:pt idx="0">
                  <c:v>Valstybės lėšų 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Lapas1!$B$26:$B$28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Lapas1!$C$26:$C$28</c:f>
              <c:numCache>
                <c:formatCode>General</c:formatCode>
                <c:ptCount val="3"/>
                <c:pt idx="0" formatCode="0.0">
                  <c:v>90106</c:v>
                </c:pt>
                <c:pt idx="1">
                  <c:v>100898.8</c:v>
                </c:pt>
                <c:pt idx="2">
                  <c:v>123725.1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9-4407-829C-D4C3BEC7A449}"/>
            </c:ext>
          </c:extLst>
        </c:ser>
        <c:ser>
          <c:idx val="1"/>
          <c:order val="1"/>
          <c:tx>
            <c:strRef>
              <c:f>Lapas1!$D$25</c:f>
              <c:strCache>
                <c:ptCount val="1"/>
                <c:pt idx="0">
                  <c:v>Savivaldybės lėšų suma, tūkst.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Lapas1!$B$26:$B$28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Lapas1!$D$26:$D$28</c:f>
              <c:numCache>
                <c:formatCode>General</c:formatCode>
                <c:ptCount val="3"/>
                <c:pt idx="0">
                  <c:v>71173.100000000006</c:v>
                </c:pt>
                <c:pt idx="1">
                  <c:v>81070.7</c:v>
                </c:pt>
                <c:pt idx="2">
                  <c:v>93890.3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89-4407-829C-D4C3BEC7A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836792"/>
        <c:axId val="420734576"/>
      </c:barChart>
      <c:catAx>
        <c:axId val="40983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20734576"/>
        <c:crosses val="autoZero"/>
        <c:auto val="1"/>
        <c:lblAlgn val="ctr"/>
        <c:lblOffset val="100"/>
        <c:noMultiLvlLbl val="0"/>
      </c:catAx>
      <c:valAx>
        <c:axId val="42073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983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543431"/>
              </p:ext>
            </p:extLst>
          </p:nvPr>
        </p:nvGraphicFramePr>
        <p:xfrm>
          <a:off x="2477193" y="540326"/>
          <a:ext cx="8046720" cy="540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2</cp:revision>
  <dcterms:created xsi:type="dcterms:W3CDTF">2023-01-16T12:10:31Z</dcterms:created>
  <dcterms:modified xsi:type="dcterms:W3CDTF">2023-03-27T12:07:01Z</dcterms:modified>
</cp:coreProperties>
</file>