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9" r:id="rId2"/>
  </p:sldMasterIdLst>
  <p:sldIdLst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28. Mokymo lėšų ir investicijų pasiskirstymas pagal įstaigas miesto lygmeniu</a:t>
            </a:r>
          </a:p>
          <a:p>
            <a:pPr>
              <a:defRPr/>
            </a:pPr>
            <a:endParaRPr lang="lt-LT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7.4597351362765782E-2"/>
          <c:y val="0.16468042164521901"/>
          <c:w val="0.90976521064059934"/>
          <c:h val="0.728481937973596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Lapas1!$C$19</c:f>
              <c:strCache>
                <c:ptCount val="1"/>
                <c:pt idx="0">
                  <c:v>Mokymo lėšų suma, tūkst. Eur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Lapas1!$B$20:$B$23</c:f>
              <c:strCache>
                <c:ptCount val="4"/>
                <c:pt idx="0">
                  <c:v>2020 m.</c:v>
                </c:pt>
                <c:pt idx="1">
                  <c:v>2021 m. </c:v>
                </c:pt>
                <c:pt idx="2">
                  <c:v>2022 m.</c:v>
                </c:pt>
                <c:pt idx="3">
                  <c:v>2023 m.</c:v>
                </c:pt>
              </c:strCache>
            </c:strRef>
          </c:cat>
          <c:val>
            <c:numRef>
              <c:f>Lapas1!$C$20:$C$23</c:f>
              <c:numCache>
                <c:formatCode>General</c:formatCode>
                <c:ptCount val="4"/>
                <c:pt idx="0">
                  <c:v>82103.7</c:v>
                </c:pt>
                <c:pt idx="1">
                  <c:v>94682.2</c:v>
                </c:pt>
                <c:pt idx="2">
                  <c:v>113199.1</c:v>
                </c:pt>
                <c:pt idx="3">
                  <c:v>134913.79999999999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71-48FD-91E5-83DE2E920055}"/>
            </c:ext>
          </c:extLst>
        </c:ser>
        <c:ser>
          <c:idx val="1"/>
          <c:order val="1"/>
          <c:tx>
            <c:strRef>
              <c:f>Lapas1!$D$19</c:f>
              <c:strCache>
                <c:ptCount val="1"/>
                <c:pt idx="0">
                  <c:v> Investicijų suma, tūkst. Eur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Lapas1!$B$20:$B$23</c:f>
              <c:strCache>
                <c:ptCount val="4"/>
                <c:pt idx="0">
                  <c:v>2020 m.</c:v>
                </c:pt>
                <c:pt idx="1">
                  <c:v>2021 m. </c:v>
                </c:pt>
                <c:pt idx="2">
                  <c:v>2022 m.</c:v>
                </c:pt>
                <c:pt idx="3">
                  <c:v>2023 m.</c:v>
                </c:pt>
              </c:strCache>
            </c:strRef>
          </c:cat>
          <c:val>
            <c:numRef>
              <c:f>Lapas1!$D$20:$D$23</c:f>
              <c:numCache>
                <c:formatCode>0.00</c:formatCode>
                <c:ptCount val="4"/>
                <c:pt idx="0">
                  <c:v>269</c:v>
                </c:pt>
                <c:pt idx="1">
                  <c:v>544</c:v>
                </c:pt>
                <c:pt idx="2">
                  <c:v>552</c:v>
                </c:pt>
                <c:pt idx="3" formatCode="General">
                  <c:v>550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471-48FD-91E5-83DE2E9200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6550152"/>
        <c:axId val="306550480"/>
      </c:barChart>
      <c:catAx>
        <c:axId val="306550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06550480"/>
        <c:crosses val="autoZero"/>
        <c:auto val="1"/>
        <c:lblAlgn val="ctr"/>
        <c:lblOffset val="100"/>
        <c:noMultiLvlLbl val="0"/>
      </c:catAx>
      <c:valAx>
        <c:axId val="306550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06550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4984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166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3986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0895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14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71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13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114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576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282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400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0009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6641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2185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781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9332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6953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8682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0237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719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32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40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25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846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733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1" r:id="rId2"/>
    <p:sldLayoutId id="2147483670" r:id="rId3"/>
    <p:sldLayoutId id="2147483658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36" userDrawn="1">
          <p15:clr>
            <a:srgbClr val="F26B43"/>
          </p15:clr>
        </p15:guide>
        <p15:guide id="3" pos="731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3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36">
          <p15:clr>
            <a:srgbClr val="F26B43"/>
          </p15:clr>
        </p15:guide>
        <p15:guide id="3" pos="73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1162490"/>
              </p:ext>
            </p:extLst>
          </p:nvPr>
        </p:nvGraphicFramePr>
        <p:xfrm>
          <a:off x="1945178" y="224444"/>
          <a:ext cx="8121535" cy="5860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988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B5A59C9A-F88A-42E6-9D3E-3C770322774C}"/>
    </a:ext>
  </a:extLst>
</a:theme>
</file>

<file path=ppt/theme/theme2.xml><?xml version="1.0" encoding="utf-8"?>
<a:theme xmlns:a="http://schemas.openxmlformats.org/drawingml/2006/main" name="1_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CA4E0D3F-D234-4045-8A07-6D0DFAE36C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</TotalTime>
  <Words>11</Words>
  <Application>Microsoft Office PowerPoint</Application>
  <PresentationFormat>Plačiaekranė</PresentationFormat>
  <Paragraphs>1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2</vt:i4>
      </vt:variant>
      <vt:variant>
        <vt:lpstr>Skaidrių pavadinimai</vt:lpstr>
      </vt:variant>
      <vt:variant>
        <vt:i4>1</vt:i4>
      </vt:variant>
    </vt:vector>
  </HeadingPairs>
  <TitlesOfParts>
    <vt:vector size="7" baseType="lpstr">
      <vt:lpstr>Arial</vt:lpstr>
      <vt:lpstr>Open Sans</vt:lpstr>
      <vt:lpstr>Open Sans ExtraBold</vt:lpstr>
      <vt:lpstr>Times New Roman</vt:lpstr>
      <vt:lpstr>Office Theme</vt:lpstr>
      <vt:lpstr>1_Office Theme</vt:lpstr>
      <vt:lpstr>„PowerPoint“ pateiktis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Egle</dc:creator>
  <cp:lastModifiedBy>Jolanta Ganusauskienė</cp:lastModifiedBy>
  <cp:revision>9</cp:revision>
  <dcterms:created xsi:type="dcterms:W3CDTF">2023-01-16T12:10:31Z</dcterms:created>
  <dcterms:modified xsi:type="dcterms:W3CDTF">2024-04-05T07:01:16Z</dcterms:modified>
</cp:coreProperties>
</file>