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bg2">
                    <a:lumMod val="10000"/>
                  </a:schemeClr>
                </a:solidFill>
              </a:rPr>
              <a:t>28. Mokymo lėšų ir investicijų pasiskirstymas pagal įstaigas miesto lygmeniu</a:t>
            </a:r>
          </a:p>
          <a:p>
            <a:pPr>
              <a:defRPr sz="2000" b="1">
                <a:solidFill>
                  <a:schemeClr val="bg2">
                    <a:lumMod val="10000"/>
                  </a:schemeClr>
                </a:solidFill>
              </a:defRPr>
            </a:pPr>
            <a:endParaRPr lang="lt-LT" sz="2000" b="1">
              <a:solidFill>
                <a:schemeClr val="bg2">
                  <a:lumMod val="1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Lapas1!$C$21</c:f>
              <c:strCache>
                <c:ptCount val="1"/>
                <c:pt idx="0">
                  <c:v>Mokymo lėšų suma, tūkst.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Lapas1!$B$23:$B$26</c:f>
              <c:strCache>
                <c:ptCount val="4"/>
                <c:pt idx="0">
                  <c:v>2021 m. </c:v>
                </c:pt>
                <c:pt idx="1">
                  <c:v>2022 m.</c:v>
                </c:pt>
                <c:pt idx="2">
                  <c:v>2023 m.</c:v>
                </c:pt>
                <c:pt idx="3">
                  <c:v>2024 m.</c:v>
                </c:pt>
              </c:strCache>
            </c:strRef>
          </c:cat>
          <c:val>
            <c:numRef>
              <c:f>Lapas1!$C$23:$C$26</c:f>
              <c:numCache>
                <c:formatCode>General</c:formatCode>
                <c:ptCount val="4"/>
                <c:pt idx="0">
                  <c:v>94682.2</c:v>
                </c:pt>
                <c:pt idx="1">
                  <c:v>113199.1</c:v>
                </c:pt>
                <c:pt idx="2">
                  <c:v>134913.79999999999</c:v>
                </c:pt>
                <c:pt idx="3">
                  <c:v>162738.6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A-48E4-828E-B096E2DA562C}"/>
            </c:ext>
          </c:extLst>
        </c:ser>
        <c:ser>
          <c:idx val="1"/>
          <c:order val="1"/>
          <c:tx>
            <c:strRef>
              <c:f>Lapas1!$D$21</c:f>
              <c:strCache>
                <c:ptCount val="1"/>
                <c:pt idx="0">
                  <c:v> Investicijų suma, tūkst. Eur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Lapas1!$B$23:$B$26</c:f>
              <c:strCache>
                <c:ptCount val="4"/>
                <c:pt idx="0">
                  <c:v>2021 m. </c:v>
                </c:pt>
                <c:pt idx="1">
                  <c:v>2022 m.</c:v>
                </c:pt>
                <c:pt idx="2">
                  <c:v>2023 m.</c:v>
                </c:pt>
                <c:pt idx="3">
                  <c:v>2024 m.</c:v>
                </c:pt>
              </c:strCache>
            </c:strRef>
          </c:cat>
          <c:val>
            <c:numRef>
              <c:f>Lapas1!$D$23:$D$26</c:f>
              <c:numCache>
                <c:formatCode>0.00</c:formatCode>
                <c:ptCount val="4"/>
                <c:pt idx="0">
                  <c:v>544</c:v>
                </c:pt>
                <c:pt idx="1">
                  <c:v>552</c:v>
                </c:pt>
                <c:pt idx="2" formatCode="General">
                  <c:v>550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A-48E4-828E-B096E2DA5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550152"/>
        <c:axId val="306550480"/>
      </c:barChart>
      <c:catAx>
        <c:axId val="30655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6550480"/>
        <c:crosses val="autoZero"/>
        <c:auto val="1"/>
        <c:lblAlgn val="ctr"/>
        <c:lblOffset val="100"/>
        <c:noMultiLvlLbl val="0"/>
      </c:catAx>
      <c:valAx>
        <c:axId val="306550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655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788377159964458"/>
          <c:y val="0.94647240276354849"/>
          <c:w val="0.38796943600441508"/>
          <c:h val="4.02191389602146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6523156"/>
              </p:ext>
            </p:extLst>
          </p:nvPr>
        </p:nvGraphicFramePr>
        <p:xfrm>
          <a:off x="1247686" y="239282"/>
          <a:ext cx="10195133" cy="5725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</TotalTime>
  <Words>11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55</cp:revision>
  <dcterms:created xsi:type="dcterms:W3CDTF">2023-01-16T12:10:31Z</dcterms:created>
  <dcterms:modified xsi:type="dcterms:W3CDTF">2025-02-03T13:11:44Z</dcterms:modified>
</cp:coreProperties>
</file>