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Mokymo lėšų ir investicijų pasiskirstymas pagal įstaigas miesto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lygmeniu,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tūkst. </a:t>
            </a:r>
            <a:r>
              <a:rPr lang="lt-LT" sz="20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lt-LT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Lapas1!$C$18</c:f>
              <c:strCache>
                <c:ptCount val="1"/>
                <c:pt idx="0">
                  <c:v>Mokymo lėšų suma, tūkst.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Lapas1!$B$19:$B$21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Lapas1!$C$19:$C$21</c:f>
              <c:numCache>
                <c:formatCode>General</c:formatCode>
                <c:ptCount val="3"/>
                <c:pt idx="0">
                  <c:v>82103.7</c:v>
                </c:pt>
                <c:pt idx="1">
                  <c:v>94682.2</c:v>
                </c:pt>
                <c:pt idx="2">
                  <c:v>113199.1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C-4752-88DB-CFB44D1976D6}"/>
            </c:ext>
          </c:extLst>
        </c:ser>
        <c:ser>
          <c:idx val="1"/>
          <c:order val="1"/>
          <c:tx>
            <c:strRef>
              <c:f>Lapas1!$D$18</c:f>
              <c:strCache>
                <c:ptCount val="1"/>
                <c:pt idx="0">
                  <c:v> Investicijų suma, tūkst.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Lapas1!$B$19:$B$21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Lapas1!$D$19:$D$21</c:f>
              <c:numCache>
                <c:formatCode>0.00</c:formatCode>
                <c:ptCount val="3"/>
                <c:pt idx="0">
                  <c:v>269</c:v>
                </c:pt>
                <c:pt idx="1">
                  <c:v>544</c:v>
                </c:pt>
                <c:pt idx="2">
                  <c:v>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C-4752-88DB-CFB44D197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550152"/>
        <c:axId val="306550480"/>
      </c:barChart>
      <c:catAx>
        <c:axId val="30655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6550480"/>
        <c:crosses val="autoZero"/>
        <c:auto val="1"/>
        <c:lblAlgn val="ctr"/>
        <c:lblOffset val="100"/>
        <c:noMultiLvlLbl val="0"/>
      </c:catAx>
      <c:valAx>
        <c:axId val="30655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655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153436"/>
              </p:ext>
            </p:extLst>
          </p:nvPr>
        </p:nvGraphicFramePr>
        <p:xfrm>
          <a:off x="2238375" y="719138"/>
          <a:ext cx="7715250" cy="541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2</cp:revision>
  <dcterms:created xsi:type="dcterms:W3CDTF">2023-01-16T12:10:31Z</dcterms:created>
  <dcterms:modified xsi:type="dcterms:W3CDTF">2023-03-27T12:04:02Z</dcterms:modified>
</cp:coreProperties>
</file>