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Savivaldybės biudžeto lėšos, skirtos švietimo įstaigų darbo </a:t>
            </a:r>
            <a:r>
              <a:rPr 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užmokesčiui </a:t>
            </a:r>
            <a:r>
              <a:rPr lang="lt-LT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socialiniam draudimui miesto lygmeniu</a:t>
            </a:r>
          </a:p>
        </c:rich>
      </c:tx>
      <c:layout>
        <c:manualLayout>
          <c:xMode val="edge"/>
          <c:yMode val="edge"/>
          <c:x val="0.15120091606196284"/>
          <c:y val="1.08971307425733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Lapas1!$C$11</c:f>
              <c:strCache>
                <c:ptCount val="1"/>
                <c:pt idx="0">
                  <c:v>Suma, tūkst. Eur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Lapas1!$B$12:$B$15</c:f>
              <c:strCache>
                <c:ptCount val="4"/>
                <c:pt idx="0">
                  <c:v>2020 m. </c:v>
                </c:pt>
                <c:pt idx="1">
                  <c:v>2021 m.</c:v>
                </c:pt>
                <c:pt idx="2">
                  <c:v>2022 m. </c:v>
                </c:pt>
                <c:pt idx="3">
                  <c:v>2023 m.</c:v>
                </c:pt>
              </c:strCache>
            </c:strRef>
          </c:cat>
          <c:val>
            <c:numRef>
              <c:f>Lapas1!$C$12:$C$15</c:f>
              <c:numCache>
                <c:formatCode>General</c:formatCode>
                <c:ptCount val="4"/>
                <c:pt idx="0">
                  <c:v>45305.2</c:v>
                </c:pt>
                <c:pt idx="1">
                  <c:v>54674.7</c:v>
                </c:pt>
                <c:pt idx="2">
                  <c:v>58926.3</c:v>
                </c:pt>
                <c:pt idx="3">
                  <c:v>73933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89-471C-8445-93C9A32247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5564256"/>
        <c:axId val="415562944"/>
      </c:barChart>
      <c:catAx>
        <c:axId val="415564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5562944"/>
        <c:crosses val="autoZero"/>
        <c:auto val="1"/>
        <c:lblAlgn val="ctr"/>
        <c:lblOffset val="100"/>
        <c:noMultiLvlLbl val="0"/>
      </c:catAx>
      <c:valAx>
        <c:axId val="41556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1556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264303"/>
              </p:ext>
            </p:extLst>
          </p:nvPr>
        </p:nvGraphicFramePr>
        <p:xfrm>
          <a:off x="2152996" y="199505"/>
          <a:ext cx="7772400" cy="5827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16</Words>
  <Application>Microsoft Office PowerPoint</Application>
  <PresentationFormat>Plačiaekranė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</vt:i4>
      </vt:variant>
    </vt:vector>
  </HeadingPairs>
  <TitlesOfParts>
    <vt:vector size="7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2024-04-05T06:57:53Z</dcterms:modified>
</cp:coreProperties>
</file>