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/>
              <a:t>27. Savivaldybės biudžeto lėšos, skirtos švietimo įstaigų darbo užkokesčiui ir socialiniam draudimui miesto lygmeniu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Lapas1!$C$14</c:f>
              <c:strCache>
                <c:ptCount val="1"/>
                <c:pt idx="0">
                  <c:v>Suma, tūkst. Eur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Lapas1!$B$17:$B$20</c:f>
              <c:strCache>
                <c:ptCount val="4"/>
                <c:pt idx="0">
                  <c:v>2022 m. </c:v>
                </c:pt>
                <c:pt idx="1">
                  <c:v>2023 m.</c:v>
                </c:pt>
                <c:pt idx="2">
                  <c:v>2024 m.</c:v>
                </c:pt>
                <c:pt idx="3">
                  <c:v>2025 m.</c:v>
                </c:pt>
              </c:strCache>
            </c:strRef>
          </c:cat>
          <c:val>
            <c:numRef>
              <c:f>Lapas1!$C$17:$C$20</c:f>
              <c:numCache>
                <c:formatCode>General</c:formatCode>
                <c:ptCount val="4"/>
                <c:pt idx="0">
                  <c:v>58926.3</c:v>
                </c:pt>
                <c:pt idx="1">
                  <c:v>73933</c:v>
                </c:pt>
                <c:pt idx="2">
                  <c:v>92930.3</c:v>
                </c:pt>
                <c:pt idx="3">
                  <c:v>99529.600000000006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F5-4062-8CE4-21D25F5668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5564256"/>
        <c:axId val="415562944"/>
      </c:barChart>
      <c:catAx>
        <c:axId val="415564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15562944"/>
        <c:crosses val="autoZero"/>
        <c:auto val="1"/>
        <c:lblAlgn val="ctr"/>
        <c:lblOffset val="100"/>
        <c:noMultiLvlLbl val="0"/>
      </c:catAx>
      <c:valAx>
        <c:axId val="415562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155642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3466392"/>
              </p:ext>
            </p:extLst>
          </p:nvPr>
        </p:nvGraphicFramePr>
        <p:xfrm>
          <a:off x="1184564" y="228601"/>
          <a:ext cx="10217727" cy="57565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16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21</cp:revision>
  <dcterms:created xsi:type="dcterms:W3CDTF">2023-01-16T12:10:31Z</dcterms:created>
  <dcterms:modified xsi:type="dcterms:W3CDTF">2026-02-23T08:38:55Z</dcterms:modified>
</cp:coreProperties>
</file>