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27. Savivaldybės biudžeto lėšos, skirtos švietimo įstaigų darbo užkokesčiui ir socialiniam draudimui miesto lygmeniu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Lapas1!$C$13</c:f>
              <c:strCache>
                <c:ptCount val="1"/>
                <c:pt idx="0">
                  <c:v>Suma, tūkst.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Lapas1!$B$15:$B$18</c:f>
              <c:strCache>
                <c:ptCount val="4"/>
                <c:pt idx="0">
                  <c:v>2021 m.</c:v>
                </c:pt>
                <c:pt idx="1">
                  <c:v>2022 m. </c:v>
                </c:pt>
                <c:pt idx="2">
                  <c:v>2023 m.</c:v>
                </c:pt>
                <c:pt idx="3">
                  <c:v>2024 m.</c:v>
                </c:pt>
              </c:strCache>
            </c:strRef>
          </c:cat>
          <c:val>
            <c:numRef>
              <c:f>Lapas1!$C$15:$C$18</c:f>
              <c:numCache>
                <c:formatCode>General</c:formatCode>
                <c:ptCount val="4"/>
                <c:pt idx="0">
                  <c:v>54674.7</c:v>
                </c:pt>
                <c:pt idx="1">
                  <c:v>58926.3</c:v>
                </c:pt>
                <c:pt idx="2">
                  <c:v>73933</c:v>
                </c:pt>
                <c:pt idx="3">
                  <c:v>92930.3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53-42F5-98AF-737617776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5564256"/>
        <c:axId val="415562944"/>
      </c:barChart>
      <c:catAx>
        <c:axId val="41556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15562944"/>
        <c:crosses val="autoZero"/>
        <c:auto val="1"/>
        <c:lblAlgn val="ctr"/>
        <c:lblOffset val="100"/>
        <c:noMultiLvlLbl val="0"/>
      </c:catAx>
      <c:valAx>
        <c:axId val="415562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15564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104533"/>
              </p:ext>
            </p:extLst>
          </p:nvPr>
        </p:nvGraphicFramePr>
        <p:xfrm>
          <a:off x="1375873" y="452927"/>
          <a:ext cx="9742206" cy="5580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2035</TotalTime>
  <Words>16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55</cp:revision>
  <dcterms:created xsi:type="dcterms:W3CDTF">2023-01-16T12:10:31Z</dcterms:created>
  <dcterms:modified xsi:type="dcterms:W3CDTF">2025-02-03T12:52:53Z</dcterms:modified>
</cp:coreProperties>
</file>