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sldIdLst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 Savivaldybės biudžeto lėšos, skirtos švietimo įstaigų darbo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užmokesčiui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socialiniam draudimui miesto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lygmeniu, tūkst. eurų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Lapas1!$C$11</c:f>
              <c:strCache>
                <c:ptCount val="1"/>
                <c:pt idx="0">
                  <c:v>Suma, tūkst. Eur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Lapas1!$B$12:$B$14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Lapas1!$C$12:$C$14</c:f>
              <c:numCache>
                <c:formatCode>General</c:formatCode>
                <c:ptCount val="3"/>
                <c:pt idx="0">
                  <c:v>45305.2</c:v>
                </c:pt>
                <c:pt idx="1">
                  <c:v>54674.7</c:v>
                </c:pt>
                <c:pt idx="2">
                  <c:v>58926.3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65-41AD-A4E2-558B5E083D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5564256"/>
        <c:axId val="415562944"/>
      </c:barChart>
      <c:catAx>
        <c:axId val="41556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15562944"/>
        <c:crosses val="autoZero"/>
        <c:auto val="1"/>
        <c:lblAlgn val="ctr"/>
        <c:lblOffset val="100"/>
        <c:noMultiLvlLbl val="0"/>
      </c:catAx>
      <c:valAx>
        <c:axId val="415562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1556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98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16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3986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89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009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68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3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1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4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2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73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0" r:id="rId3"/>
    <p:sldLayoutId id="2147483658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731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392917"/>
              </p:ext>
            </p:extLst>
          </p:nvPr>
        </p:nvGraphicFramePr>
        <p:xfrm>
          <a:off x="2568633" y="332509"/>
          <a:ext cx="7040880" cy="5586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657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B5A59C9A-F88A-42E6-9D3E-3C770322774C}"/>
    </a:ext>
  </a:extLst>
</a:theme>
</file>

<file path=ppt/theme/theme2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20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2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Open Sans</vt:lpstr>
      <vt:lpstr>Open Sans ExtraBold</vt:lpstr>
      <vt:lpstr>Times New Roman</vt:lpstr>
      <vt:lpstr>Office Theme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3</cp:revision>
  <dcterms:created xsi:type="dcterms:W3CDTF">2023-01-16T12:10:31Z</dcterms:created>
  <dcterms:modified xsi:type="dcterms:W3CDTF">2023-03-27T12:01:37Z</dcterms:modified>
</cp:coreProperties>
</file>