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solidFill>
                  <a:schemeClr val="tx1"/>
                </a:solidFill>
                <a:effectLst/>
              </a:rPr>
              <a:t>26</a:t>
            </a:r>
            <a:r>
              <a:rPr lang="lt-LT" sz="1800" b="1" i="0" baseline="0">
                <a:solidFill>
                  <a:schemeClr val="tx1"/>
                </a:solidFill>
                <a:effectLst/>
              </a:rPr>
              <a:t>.</a:t>
            </a:r>
            <a:r>
              <a:rPr lang="en-US" sz="1800" b="1" i="0" baseline="0">
                <a:solidFill>
                  <a:schemeClr val="tx1"/>
                </a:solidFill>
                <a:effectLst/>
              </a:rPr>
              <a:t> Savivaldyb</a:t>
            </a:r>
            <a:r>
              <a:rPr lang="lt-LT" sz="1800" b="1" i="0" baseline="0">
                <a:solidFill>
                  <a:schemeClr val="tx1"/>
                </a:solidFill>
                <a:effectLst/>
              </a:rPr>
              <a:t>ės biudžeto lėšų dalis, skirta švietimui, miesto lygmeniu</a:t>
            </a:r>
            <a:endParaRPr lang="lt-LT" b="1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2054922673127397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Lapas1!$B$8:$B$11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Lapas1!$C$8:$C$11</c:f>
              <c:numCache>
                <c:formatCode>General</c:formatCode>
                <c:ptCount val="4"/>
                <c:pt idx="0">
                  <c:v>93890.3</c:v>
                </c:pt>
                <c:pt idx="1">
                  <c:v>121404.8</c:v>
                </c:pt>
                <c:pt idx="2">
                  <c:v>148081</c:v>
                </c:pt>
                <c:pt idx="3">
                  <c:v>159332.29999999999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D7-4CE8-9209-4630E960EA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7265680"/>
        <c:axId val="536481144"/>
      </c:barChart>
      <c:catAx>
        <c:axId val="53726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6481144"/>
        <c:crosses val="autoZero"/>
        <c:auto val="1"/>
        <c:lblAlgn val="ctr"/>
        <c:lblOffset val="100"/>
        <c:noMultiLvlLbl val="0"/>
      </c:catAx>
      <c:valAx>
        <c:axId val="536481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726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110136"/>
              </p:ext>
            </p:extLst>
          </p:nvPr>
        </p:nvGraphicFramePr>
        <p:xfrm>
          <a:off x="768927" y="280555"/>
          <a:ext cx="10214264" cy="5694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13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2026-02-23T08:36:59Z</dcterms:modified>
</cp:coreProperties>
</file>