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Savivaldyb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ės biudžeto lėšų dalis, skirta švietimui, miesto lygmeniu</a:t>
            </a: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0105315149685807"/>
          <c:y val="1.3951090535268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Lapas1!$G$5:$G$7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</c:v>
                </c:pt>
              </c:strCache>
            </c:strRef>
          </c:cat>
          <c:val>
            <c:numRef>
              <c:f>Lapas1!$H$5:$H$7</c:f>
              <c:numCache>
                <c:formatCode>0.00</c:formatCode>
                <c:ptCount val="3"/>
                <c:pt idx="0">
                  <c:v>30.535949720203007</c:v>
                </c:pt>
                <c:pt idx="1">
                  <c:v>29.56849769475668</c:v>
                </c:pt>
                <c:pt idx="2">
                  <c:v>28.732364798574189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1-45D3-8D21-4A40E6B0E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120624"/>
        <c:axId val="527122920"/>
      </c:barChart>
      <c:catAx>
        <c:axId val="52712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7122920"/>
        <c:crosses val="autoZero"/>
        <c:auto val="1"/>
        <c:lblAlgn val="ctr"/>
        <c:lblOffset val="100"/>
        <c:noMultiLvlLbl val="0"/>
      </c:catAx>
      <c:valAx>
        <c:axId val="527122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712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402367"/>
              </p:ext>
            </p:extLst>
          </p:nvPr>
        </p:nvGraphicFramePr>
        <p:xfrm>
          <a:off x="1753985" y="498764"/>
          <a:ext cx="9110750" cy="5561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3</cp:revision>
  <dcterms:created xsi:type="dcterms:W3CDTF">2023-01-16T12:10:31Z</dcterms:created>
  <dcterms:modified xsi:type="dcterms:W3CDTF">2023-03-29T08:16:57Z</dcterms:modified>
</cp:coreProperties>
</file>