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</p:sldMasterIdLst>
  <p:sldIdLst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24. Įstaigų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pasiskirstym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pagal</a:t>
            </a:r>
            <a:r>
              <a:rPr lang="en-US" sz="20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pastato</a:t>
            </a:r>
            <a:r>
              <a:rPr lang="en-US" sz="20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technin</a:t>
            </a:r>
            <a:r>
              <a:rPr lang="lt-LT" sz="20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ę būklę dalis miesto lygmeniu</a:t>
            </a:r>
            <a:endParaRPr lang="lt-L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6.6806191012598048E-2"/>
          <c:y val="0.20829108391531412"/>
          <c:w val="0.91416528527121432"/>
          <c:h val="0.652350740886146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Lapas1!$A$9</c:f>
              <c:strCache>
                <c:ptCount val="1"/>
                <c:pt idx="0">
                  <c:v>Gera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Lapas1!$B$8:$D$8</c:f>
              <c:strCache>
                <c:ptCount val="3"/>
                <c:pt idx="0">
                  <c:v>2020 m.</c:v>
                </c:pt>
                <c:pt idx="1">
                  <c:v>2021 m.</c:v>
                </c:pt>
                <c:pt idx="2">
                  <c:v>2022 m.</c:v>
                </c:pt>
              </c:strCache>
            </c:strRef>
          </c:cat>
          <c:val>
            <c:numRef>
              <c:f>Lapas1!$B$9:$D$9</c:f>
              <c:numCache>
                <c:formatCode>0.00</c:formatCode>
                <c:ptCount val="3"/>
                <c:pt idx="0">
                  <c:v>43.452380952380949</c:v>
                </c:pt>
                <c:pt idx="1">
                  <c:v>48.214285714285715</c:v>
                </c:pt>
                <c:pt idx="2">
                  <c:v>57.396449704142015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42-4775-9EBA-1A0280DE766E}"/>
            </c:ext>
          </c:extLst>
        </c:ser>
        <c:ser>
          <c:idx val="1"/>
          <c:order val="1"/>
          <c:tx>
            <c:strRef>
              <c:f>Lapas1!$A$10</c:f>
              <c:strCache>
                <c:ptCount val="1"/>
                <c:pt idx="0">
                  <c:v>Patenkinama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Lapas1!$B$8:$D$8</c:f>
              <c:strCache>
                <c:ptCount val="3"/>
                <c:pt idx="0">
                  <c:v>2020 m.</c:v>
                </c:pt>
                <c:pt idx="1">
                  <c:v>2021 m.</c:v>
                </c:pt>
                <c:pt idx="2">
                  <c:v>2022 m.</c:v>
                </c:pt>
              </c:strCache>
            </c:strRef>
          </c:cat>
          <c:val>
            <c:numRef>
              <c:f>Lapas1!$B$10:$D$10</c:f>
              <c:numCache>
                <c:formatCode>0.00</c:formatCode>
                <c:ptCount val="3"/>
                <c:pt idx="0">
                  <c:v>56.547619047619051</c:v>
                </c:pt>
                <c:pt idx="1">
                  <c:v>51.785714285714285</c:v>
                </c:pt>
                <c:pt idx="2">
                  <c:v>42.603550295857985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42-4775-9EBA-1A0280DE766E}"/>
            </c:ext>
          </c:extLst>
        </c:ser>
        <c:ser>
          <c:idx val="2"/>
          <c:order val="2"/>
          <c:tx>
            <c:strRef>
              <c:f>Lapas1!$A$11</c:f>
              <c:strCache>
                <c:ptCount val="1"/>
                <c:pt idx="0">
                  <c:v>Bloga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Lapas1!$B$8:$D$8</c:f>
              <c:strCache>
                <c:ptCount val="3"/>
                <c:pt idx="0">
                  <c:v>2020 m.</c:v>
                </c:pt>
                <c:pt idx="1">
                  <c:v>2021 m.</c:v>
                </c:pt>
                <c:pt idx="2">
                  <c:v>2022 m.</c:v>
                </c:pt>
              </c:strCache>
            </c:strRef>
          </c:cat>
          <c:val>
            <c:numRef>
              <c:f>Lapas1!$B$11:$D$11</c:f>
              <c:numCache>
                <c:formatCode>0.00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942-4775-9EBA-1A0280DE76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1040456"/>
        <c:axId val="321044064"/>
      </c:barChart>
      <c:catAx>
        <c:axId val="321040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21044064"/>
        <c:crosses val="autoZero"/>
        <c:auto val="1"/>
        <c:lblAlgn val="ctr"/>
        <c:lblOffset val="100"/>
        <c:noMultiLvlLbl val="0"/>
      </c:catAx>
      <c:valAx>
        <c:axId val="321044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21040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4984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16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3986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0895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0009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8682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0237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719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32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40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125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846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733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70" r:id="rId3"/>
    <p:sldLayoutId id="2147483658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36" userDrawn="1">
          <p15:clr>
            <a:srgbClr val="F26B43"/>
          </p15:clr>
        </p15:guide>
        <p15:guide id="3" pos="731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2530556"/>
              </p:ext>
            </p:extLst>
          </p:nvPr>
        </p:nvGraphicFramePr>
        <p:xfrm>
          <a:off x="1911927" y="290945"/>
          <a:ext cx="7341610" cy="5677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6579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B5A59C9A-F88A-42E6-9D3E-3C770322774C}"/>
    </a:ext>
  </a:extLst>
</a:theme>
</file>

<file path=ppt/theme/theme2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13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2</vt:i4>
      </vt:variant>
      <vt:variant>
        <vt:lpstr>Skaidrių pavadinimai</vt:lpstr>
      </vt:variant>
      <vt:variant>
        <vt:i4>1</vt:i4>
      </vt:variant>
    </vt:vector>
  </HeadingPairs>
  <TitlesOfParts>
    <vt:vector size="7" baseType="lpstr">
      <vt:lpstr>Arial</vt:lpstr>
      <vt:lpstr>Open Sans</vt:lpstr>
      <vt:lpstr>Open Sans ExtraBold</vt:lpstr>
      <vt:lpstr>Times New Roman</vt:lpstr>
      <vt:lpstr>Office Theme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8</cp:revision>
  <dcterms:created xsi:type="dcterms:W3CDTF">2023-01-16T12:10:31Z</dcterms:created>
  <dcterms:modified xsi:type="dcterms:W3CDTF">2023-04-07T07:02:45Z</dcterms:modified>
</cp:coreProperties>
</file>