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Įstaigų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pasiskirstym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pagal</a:t>
            </a:r>
            <a:r>
              <a:rPr lang="en-US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pastato</a:t>
            </a:r>
            <a:r>
              <a:rPr lang="en-US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technin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ę būklę dalis miesto lygmeniu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6.6806191012598048E-2"/>
          <c:y val="0.20829108391531412"/>
          <c:w val="0.91416528527121432"/>
          <c:h val="0.65235074088614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Lapas1!$A$9</c:f>
              <c:strCache>
                <c:ptCount val="1"/>
                <c:pt idx="0">
                  <c:v>Gera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Lapas1!$B$8:$D$8</c:f>
              <c:strCache>
                <c:ptCount val="3"/>
                <c:pt idx="0">
                  <c:v>2020 m.</c:v>
                </c:pt>
                <c:pt idx="1">
                  <c:v>2021 m.</c:v>
                </c:pt>
                <c:pt idx="2">
                  <c:v>2022 m.</c:v>
                </c:pt>
              </c:strCache>
            </c:strRef>
          </c:cat>
          <c:val>
            <c:numRef>
              <c:f>Lapas1!$B$9:$D$9</c:f>
              <c:numCache>
                <c:formatCode>0.00</c:formatCode>
                <c:ptCount val="3"/>
                <c:pt idx="0">
                  <c:v>43.452380952380949</c:v>
                </c:pt>
                <c:pt idx="1">
                  <c:v>48.214285714285715</c:v>
                </c:pt>
                <c:pt idx="2">
                  <c:v>57.396449704142015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42-4775-9EBA-1A0280DE766E}"/>
            </c:ext>
          </c:extLst>
        </c:ser>
        <c:ser>
          <c:idx val="1"/>
          <c:order val="1"/>
          <c:tx>
            <c:strRef>
              <c:f>Lapas1!$A$10</c:f>
              <c:strCache>
                <c:ptCount val="1"/>
                <c:pt idx="0">
                  <c:v>Patenkinama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Lapas1!$B$8:$D$8</c:f>
              <c:strCache>
                <c:ptCount val="3"/>
                <c:pt idx="0">
                  <c:v>2020 m.</c:v>
                </c:pt>
                <c:pt idx="1">
                  <c:v>2021 m.</c:v>
                </c:pt>
                <c:pt idx="2">
                  <c:v>2022 m.</c:v>
                </c:pt>
              </c:strCache>
            </c:strRef>
          </c:cat>
          <c:val>
            <c:numRef>
              <c:f>Lapas1!$B$10:$D$10</c:f>
              <c:numCache>
                <c:formatCode>0.00</c:formatCode>
                <c:ptCount val="3"/>
                <c:pt idx="0">
                  <c:v>56.547619047619051</c:v>
                </c:pt>
                <c:pt idx="1">
                  <c:v>51.785714285714285</c:v>
                </c:pt>
                <c:pt idx="2">
                  <c:v>42.603550295857985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42-4775-9EBA-1A0280DE766E}"/>
            </c:ext>
          </c:extLst>
        </c:ser>
        <c:ser>
          <c:idx val="2"/>
          <c:order val="2"/>
          <c:tx>
            <c:strRef>
              <c:f>Lapas1!$A$11</c:f>
              <c:strCache>
                <c:ptCount val="1"/>
                <c:pt idx="0">
                  <c:v>Bloga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Lapas1!$B$8:$D$8</c:f>
              <c:strCache>
                <c:ptCount val="3"/>
                <c:pt idx="0">
                  <c:v>2020 m.</c:v>
                </c:pt>
                <c:pt idx="1">
                  <c:v>2021 m.</c:v>
                </c:pt>
                <c:pt idx="2">
                  <c:v>2022 m.</c:v>
                </c:pt>
              </c:strCache>
            </c:strRef>
          </c:cat>
          <c:val>
            <c:numRef>
              <c:f>Lapas1!$B$11:$D$11</c:f>
              <c:numCache>
                <c:formatCode>0.00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42-4775-9EBA-1A0280DE7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1040456"/>
        <c:axId val="321044064"/>
      </c:barChart>
      <c:catAx>
        <c:axId val="32104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21044064"/>
        <c:crosses val="autoZero"/>
        <c:auto val="1"/>
        <c:lblAlgn val="ctr"/>
        <c:lblOffset val="100"/>
        <c:noMultiLvlLbl val="0"/>
      </c:catAx>
      <c:valAx>
        <c:axId val="321044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21040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530556"/>
              </p:ext>
            </p:extLst>
          </p:nvPr>
        </p:nvGraphicFramePr>
        <p:xfrm>
          <a:off x="1911927" y="290945"/>
          <a:ext cx="7341610" cy="5677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57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13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2023-04-07T07:02:45Z</dcterms:modified>
</cp:coreProperties>
</file>