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Lapas1!$L$1:$N$1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</c:strCache>
            </c:strRef>
          </c:cat>
          <c:val>
            <c:numRef>
              <c:f>Lapas1!$L$3:$N$3</c:f>
              <c:numCache>
                <c:formatCode>General</c:formatCode>
                <c:ptCount val="3"/>
                <c:pt idx="0">
                  <c:v>98.22</c:v>
                </c:pt>
                <c:pt idx="1">
                  <c:v>98.22</c:v>
                </c:pt>
                <c:pt idx="2">
                  <c:v>98.23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5-4549-B004-46913D5C4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849952"/>
        <c:axId val="35854872"/>
      </c:barChart>
      <c:catAx>
        <c:axId val="3584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854872"/>
        <c:crosses val="autoZero"/>
        <c:auto val="1"/>
        <c:lblAlgn val="ctr"/>
        <c:lblOffset val="100"/>
        <c:noMultiLvlLbl val="0"/>
      </c:catAx>
      <c:valAx>
        <c:axId val="35854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84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1679172" y="4419522"/>
            <a:ext cx="97342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lt-LT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lt-LT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Higienos pasų neturi 3 įstaigos:</a:t>
            </a:r>
          </a:p>
          <a:p>
            <a:pPr>
              <a:spcAft>
                <a:spcPts val="0"/>
              </a:spcAft>
            </a:pPr>
            <a:r>
              <a:rPr lang="lt-LT" dirty="0" err="1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Suzuki</a:t>
            </a:r>
            <a:r>
              <a:rPr lang="lt-LT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lt-LT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progimnazija, pastate Stulginskio g. 61 (taiso trūkumus pasui gauti)</a:t>
            </a:r>
            <a:endParaRPr lang="lt-LT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lt-LT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Senamiesčio progimnazija, nes vykdo rekonstrukciją (liftas ir evakuacinė laiptinė)</a:t>
            </a:r>
            <a:endParaRPr lang="lt-LT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lt-LT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Suaugusiūjų</a:t>
            </a:r>
            <a:r>
              <a:rPr lang="lt-LT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centras (Sandėlių 7), nes vykdo kapitalinio remonto darbus, kai juos užbaigs gaus ir pasą.</a:t>
            </a:r>
            <a:endParaRPr lang="lt-LT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lt-LT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lt-LT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8385" y="689956"/>
            <a:ext cx="7631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 Įstaigų, turinčių leidimą-higienos pasą dalis miesto lygmeniu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882300"/>
              </p:ext>
            </p:extLst>
          </p:nvPr>
        </p:nvGraphicFramePr>
        <p:xfrm>
          <a:off x="3084021" y="1246908"/>
          <a:ext cx="5569527" cy="3574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57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62</Words>
  <Application>Microsoft Office PowerPoint</Application>
  <PresentationFormat>Plačiaekranė</PresentationFormat>
  <Paragraphs>7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</vt:lpstr>
      <vt:lpstr>Open Sans ExtraBold</vt:lpstr>
      <vt:lpstr>Times New Roman</vt:lpstr>
      <vt:lpstr>Office Theme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9</cp:revision>
  <dcterms:created xsi:type="dcterms:W3CDTF">2023-01-16T12:10:31Z</dcterms:created>
  <dcterms:modified xsi:type="dcterms:W3CDTF">2023-04-07T09:50:54Z</dcterms:modified>
</cp:coreProperties>
</file>