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335235916221442E-2"/>
          <c:y val="0.17258883248730963"/>
          <c:w val="0.89511762343462864"/>
          <c:h val="0.7489060314161237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Page1!$A$23:$A$25</c:f>
              <c:strCache>
                <c:ptCount val="3"/>
                <c:pt idx="0">
                  <c:v>2022 m.</c:v>
                </c:pt>
                <c:pt idx="1">
                  <c:v>2023 m.</c:v>
                </c:pt>
                <c:pt idx="2">
                  <c:v>2024 m. </c:v>
                </c:pt>
              </c:strCache>
            </c:strRef>
          </c:cat>
          <c:val>
            <c:numRef>
              <c:f>Page1!$B$23:$B$25</c:f>
              <c:numCache>
                <c:formatCode>0.00</c:formatCode>
                <c:ptCount val="3"/>
                <c:pt idx="0">
                  <c:v>95</c:v>
                </c:pt>
                <c:pt idx="1">
                  <c:v>94.915254237288138</c:v>
                </c:pt>
                <c:pt idx="2">
                  <c:v>96.551724137931032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E5-486B-8063-62F656B790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1453016"/>
        <c:axId val="411449408"/>
      </c:barChart>
      <c:catAx>
        <c:axId val="411453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11449408"/>
        <c:crosses val="autoZero"/>
        <c:auto val="1"/>
        <c:lblAlgn val="ctr"/>
        <c:lblOffset val="100"/>
        <c:noMultiLvlLbl val="0"/>
      </c:catAx>
      <c:valAx>
        <c:axId val="41144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11453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0.42195</cdr:x>
      <cdr:y>0.08629</cdr:y>
    </cdr:from>
    <cdr:to>
      <cdr:x>0.57032</cdr:x>
      <cdr:y>0.32995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A633FA4-B70E-78FA-62FF-9C457368AAA2}"/>
            </a:ext>
          </a:extLst>
        </cdr:cNvPr>
        <cdr:cNvSpPr txBox="1"/>
      </cdr:nvSpPr>
      <cdr:spPr>
        <a:xfrm xmlns:a="http://schemas.openxmlformats.org/drawingml/2006/main">
          <a:off x="2600326" y="32385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lt-LT" sz="1100" kern="1200"/>
        </a:p>
      </cdr:txBody>
    </cdr:sp>
  </cdr:relSizeAnchor>
  <cdr:relSizeAnchor xmlns:cdr="http://schemas.openxmlformats.org/drawingml/2006/chartDrawing">
    <cdr:from>
      <cdr:x>0.48532</cdr:x>
      <cdr:y>0.10406</cdr:y>
    </cdr:from>
    <cdr:to>
      <cdr:x>0.63369</cdr:x>
      <cdr:y>0.34772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14573833-D41E-1A0F-D169-C8F80D6EBEB0}"/>
            </a:ext>
          </a:extLst>
        </cdr:cNvPr>
        <cdr:cNvSpPr txBox="1"/>
      </cdr:nvSpPr>
      <cdr:spPr>
        <a:xfrm xmlns:a="http://schemas.openxmlformats.org/drawingml/2006/main">
          <a:off x="2990851" y="3905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lt-LT" sz="1100" kern="1200"/>
        </a:p>
      </cdr:txBody>
    </cdr:sp>
  </cdr:relSizeAnchor>
  <cdr:relSizeAnchor xmlns:cdr="http://schemas.openxmlformats.org/drawingml/2006/chartDrawing">
    <cdr:from>
      <cdr:x>0.19165</cdr:x>
      <cdr:y>0.01777</cdr:y>
    </cdr:from>
    <cdr:to>
      <cdr:x>0.80371</cdr:x>
      <cdr:y>0.26142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1CD8531E-6B8C-3254-F6F3-85225B894B44}"/>
            </a:ext>
          </a:extLst>
        </cdr:cNvPr>
        <cdr:cNvSpPr txBox="1"/>
      </cdr:nvSpPr>
      <cdr:spPr>
        <a:xfrm xmlns:a="http://schemas.openxmlformats.org/drawingml/2006/main">
          <a:off x="1181101" y="66675"/>
          <a:ext cx="37719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lt-LT" sz="1100" kern="12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6053C-ED83-B167-CCFB-A78C12A63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3011076"/>
              </p:ext>
            </p:extLst>
          </p:nvPr>
        </p:nvGraphicFramePr>
        <p:xfrm>
          <a:off x="2689921" y="860365"/>
          <a:ext cx="6162675" cy="3752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A3A627F-4656-DAE1-6902-1373272A4B76}"/>
              </a:ext>
            </a:extLst>
          </p:cNvPr>
          <p:cNvSpPr txBox="1"/>
          <p:nvPr/>
        </p:nvSpPr>
        <p:spPr>
          <a:xfrm>
            <a:off x="2668385" y="689956"/>
            <a:ext cx="7631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Įstaigų, turinčių leidimą-higienos pasą dalis miesto lygmeniu</a:t>
            </a:r>
          </a:p>
        </p:txBody>
      </p:sp>
      <p:sp>
        <p:nvSpPr>
          <p:cNvPr id="4" name="Stačiakampis 3">
            <a:extLst>
              <a:ext uri="{FF2B5EF4-FFF2-40B4-BE49-F238E27FC236}">
                <a16:creationId xmlns:a16="http://schemas.microsoft.com/office/drawing/2014/main" id="{30A79A83-8B5B-AA84-91D7-FEF33CAB7151}"/>
              </a:ext>
            </a:extLst>
          </p:cNvPr>
          <p:cNvSpPr/>
          <p:nvPr/>
        </p:nvSpPr>
        <p:spPr>
          <a:xfrm>
            <a:off x="1713355" y="4662976"/>
            <a:ext cx="97342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lt-LT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lt-LT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Higienos pasų neturi 2 įstaigos:</a:t>
            </a:r>
          </a:p>
          <a:p>
            <a:pPr>
              <a:spcAft>
                <a:spcPts val="0"/>
              </a:spcAft>
            </a:pPr>
            <a:r>
              <a:rPr lang="lt-LT" dirty="0" err="1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Suzuki</a:t>
            </a:r>
            <a:r>
              <a:rPr lang="lt-LT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progimnazija, pastate Stulginskio g. 61 (šiuo metu vyksta pridavimas)</a:t>
            </a:r>
            <a:endParaRPr lang="lt-LT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lt-LT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Senamiesčio progimnazija, nes vykdo rekonstrukciją (šiuo metu vyksta pridavimas)</a:t>
            </a:r>
            <a:endParaRPr lang="lt-LT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4476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2022</TotalTime>
  <Words>42</Words>
  <Application>Microsoft Office PowerPoint</Application>
  <PresentationFormat>Plačiaekranė</PresentationFormat>
  <Paragraphs>5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7" baseType="lpstr">
      <vt:lpstr>Arial</vt:lpstr>
      <vt:lpstr>Calibri</vt:lpstr>
      <vt:lpstr>Open Sans</vt:lpstr>
      <vt:lpstr>Open Sans ExtraBold</vt:lpstr>
      <vt:lpstr>Times New Roman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53</cp:revision>
  <dcterms:created xsi:type="dcterms:W3CDTF">2023-01-16T12:10:31Z</dcterms:created>
  <dcterms:modified xsi:type="dcterms:W3CDTF">2025-01-30T09:38:19Z</dcterms:modified>
</cp:coreProperties>
</file>