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7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Lapas1!$A$1:$D$1</c:f>
              <c:strCache>
                <c:ptCount val="4"/>
                <c:pt idx="0">
                  <c:v>2022-2023 m.m.</c:v>
                </c:pt>
                <c:pt idx="1">
                  <c:v>2023-2024 m.m.</c:v>
                </c:pt>
                <c:pt idx="2">
                  <c:v>2024-2025 m.m.</c:v>
                </c:pt>
                <c:pt idx="3">
                  <c:v>2025-2026 m.m.</c:v>
                </c:pt>
              </c:strCache>
            </c:strRef>
          </c:cat>
          <c:val>
            <c:numRef>
              <c:f>Lapas1!$A$2:$D$2</c:f>
              <c:numCache>
                <c:formatCode>General</c:formatCode>
                <c:ptCount val="4"/>
                <c:pt idx="0">
                  <c:v>95</c:v>
                </c:pt>
                <c:pt idx="1">
                  <c:v>94.92</c:v>
                </c:pt>
                <c:pt idx="2">
                  <c:v>96.55</c:v>
                </c:pt>
                <c:pt idx="3">
                  <c:v>98.25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B9-4D17-9766-2258D47297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2615376"/>
        <c:axId val="482613456"/>
      </c:barChart>
      <c:catAx>
        <c:axId val="482615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82613456"/>
        <c:crosses val="autoZero"/>
        <c:auto val="1"/>
        <c:lblAlgn val="ctr"/>
        <c:lblOffset val="100"/>
        <c:noMultiLvlLbl val="0"/>
      </c:catAx>
      <c:valAx>
        <c:axId val="482613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82615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6053C-ED83-B167-CCFB-A78C12A63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3A627F-4656-DAE1-6902-1373272A4B76}"/>
              </a:ext>
            </a:extLst>
          </p:cNvPr>
          <p:cNvSpPr txBox="1"/>
          <p:nvPr/>
        </p:nvSpPr>
        <p:spPr>
          <a:xfrm>
            <a:off x="2268747" y="689956"/>
            <a:ext cx="8030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 Įstaigų, turinčių leidimą-higienos pasą dalis miesto lygmeniu</a:t>
            </a:r>
          </a:p>
        </p:txBody>
      </p:sp>
      <p:sp>
        <p:nvSpPr>
          <p:cNvPr id="4" name="Stačiakampis 3">
            <a:extLst>
              <a:ext uri="{FF2B5EF4-FFF2-40B4-BE49-F238E27FC236}">
                <a16:creationId xmlns:a16="http://schemas.microsoft.com/office/drawing/2014/main" id="{30A79A83-8B5B-AA84-91D7-FEF33CAB7151}"/>
              </a:ext>
            </a:extLst>
          </p:cNvPr>
          <p:cNvSpPr/>
          <p:nvPr/>
        </p:nvSpPr>
        <p:spPr>
          <a:xfrm>
            <a:off x="2110170" y="4662976"/>
            <a:ext cx="97342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lt-LT" dirty="0">
                <a:latin typeface="Calibri" panose="020F0502020204030204" pitchFamily="34" charset="0"/>
                <a:ea typeface="Calibri" panose="020F0502020204030204" pitchFamily="34" charset="0"/>
              </a:rPr>
              <a:t>Higienos paso neturi 1 įstaiga Senamiesčio progimnazija (tvarkosi dokumentus)</a:t>
            </a:r>
            <a:endParaRPr lang="lt-LT" dirty="0">
              <a:solidFill>
                <a:srgbClr val="1F497D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D8681DF8-0544-EFB8-4316-CBA60A4441E9}"/>
              </a:ext>
            </a:extLst>
          </p:cNvPr>
          <p:cNvGraphicFramePr>
            <a:graphicFrameLocks/>
          </p:cNvGraphicFramePr>
          <p:nvPr/>
        </p:nvGraphicFramePr>
        <p:xfrm>
          <a:off x="2947898" y="1504921"/>
          <a:ext cx="565785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3447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21</Words>
  <Application>Microsoft Office PowerPoint</Application>
  <PresentationFormat>Plačiaekranė</PresentationFormat>
  <Paragraphs>2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8" baseType="lpstr">
      <vt:lpstr>Arial</vt:lpstr>
      <vt:lpstr>Calibri</vt:lpstr>
      <vt:lpstr>Open Sans</vt:lpstr>
      <vt:lpstr>Open Sans ExtraBold</vt:lpstr>
      <vt:lpstr>Times New Roman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20</cp:revision>
  <dcterms:created xsi:type="dcterms:W3CDTF">2023-01-16T12:10:31Z</dcterms:created>
  <dcterms:modified xsi:type="dcterms:W3CDTF">2026-02-23T09:33:19Z</dcterms:modified>
</cp:coreProperties>
</file>