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99FF"/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22. Švietimo pagalbos specialistų, tenkančių 100 mokinių, skaičius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Puslapis1_1!$A$20</c:f>
              <c:strCache>
                <c:ptCount val="1"/>
                <c:pt idx="0">
                  <c:v>Švietimo pagalbos specialistų, tenkančių 100 mokinių, skaičius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Puslapis1_1!$B$16:$E$16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Puslapis1_1!$B$20:$E$20</c:f>
              <c:numCache>
                <c:formatCode>0.00</c:formatCode>
                <c:ptCount val="4"/>
                <c:pt idx="0">
                  <c:v>0.65296633810675098</c:v>
                </c:pt>
                <c:pt idx="1">
                  <c:v>0.66011061488864564</c:v>
                </c:pt>
                <c:pt idx="2">
                  <c:v>0.67739754218851067</c:v>
                </c:pt>
                <c:pt idx="3">
                  <c:v>1.349800819981972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8F-415F-9DAA-A9BD22ADF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5940335"/>
        <c:axId val="1675938415"/>
      </c:barChart>
      <c:catAx>
        <c:axId val="167594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75938415"/>
        <c:crosses val="autoZero"/>
        <c:auto val="1"/>
        <c:lblAlgn val="ctr"/>
        <c:lblOffset val="100"/>
        <c:noMultiLvlLbl val="0"/>
      </c:catAx>
      <c:valAx>
        <c:axId val="1675938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75940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EC0A090-6FBE-6543-C2F6-FCD7E855C0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592151"/>
              </p:ext>
            </p:extLst>
          </p:nvPr>
        </p:nvGraphicFramePr>
        <p:xfrm>
          <a:off x="2144994" y="504202"/>
          <a:ext cx="7827948" cy="546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</TotalTime>
  <Words>11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52</cp:revision>
  <dcterms:created xsi:type="dcterms:W3CDTF">2023-01-16T12:10:31Z</dcterms:created>
  <dcterms:modified xsi:type="dcterms:W3CDTF">2025-01-09T13:59:27Z</dcterms:modified>
</cp:coreProperties>
</file>