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1400" b="1">
                <a:solidFill>
                  <a:schemeClr val="tx1"/>
                </a:solidFill>
              </a:rPr>
              <a:t>22. Švietimo pagalbos specialistų, tenkančių 100 mokinių, skaičius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Puslapis1_1!$A$20</c:f>
              <c:strCache>
                <c:ptCount val="1"/>
                <c:pt idx="0">
                  <c:v>Švietimo pagalbos specialistų, tenkančių 100 mokinių, skaičius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Puslapis1_1!$C$16:$F$16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Puslapis1_1!$C$20:$F$20</c:f>
              <c:numCache>
                <c:formatCode>0.00</c:formatCode>
                <c:ptCount val="4"/>
                <c:pt idx="0">
                  <c:v>0.66011061488864564</c:v>
                </c:pt>
                <c:pt idx="1">
                  <c:v>0.67739754218851067</c:v>
                </c:pt>
                <c:pt idx="2">
                  <c:v>1.349800819981972</c:v>
                </c:pt>
                <c:pt idx="3">
                  <c:v>1.7689735014149732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C-44CE-AD13-4FB9B1D15B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75940335"/>
        <c:axId val="1675938415"/>
      </c:barChart>
      <c:catAx>
        <c:axId val="1675940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75938415"/>
        <c:crosses val="autoZero"/>
        <c:auto val="1"/>
        <c:lblAlgn val="ctr"/>
        <c:lblOffset val="100"/>
        <c:noMultiLvlLbl val="0"/>
      </c:catAx>
      <c:valAx>
        <c:axId val="16759384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759403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4EC0A090-6FBE-6543-C2F6-FCD7E855C0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1040247"/>
              </p:ext>
            </p:extLst>
          </p:nvPr>
        </p:nvGraphicFramePr>
        <p:xfrm>
          <a:off x="2122098" y="569343"/>
          <a:ext cx="8376249" cy="5434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11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21</cp:revision>
  <dcterms:created xsi:type="dcterms:W3CDTF">2023-01-16T12:10:31Z</dcterms:created>
  <dcterms:modified xsi:type="dcterms:W3CDTF">2026-03-03T14:07:35Z</dcterms:modified>
</cp:coreProperties>
</file>