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66FF"/>
    <a:srgbClr val="CCCC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22. Švietimo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pagalbos specialistų, tenkančių 100 mokinių, skaičiaus kaita</a:t>
            </a: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9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'Etatinių vienetų skaičius '!$A$22:$A$26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'Etatinių vienetų skaičius '!$B$22:$B$26</c:f>
              <c:numCache>
                <c:formatCode>0.00</c:formatCode>
                <c:ptCount val="5"/>
                <c:pt idx="0">
                  <c:v>0.65156624943251829</c:v>
                </c:pt>
                <c:pt idx="1">
                  <c:v>0.62904566969425613</c:v>
                </c:pt>
                <c:pt idx="2">
                  <c:v>0.64921531701192714</c:v>
                </c:pt>
                <c:pt idx="3">
                  <c:v>0.65296633810675098</c:v>
                </c:pt>
                <c:pt idx="4">
                  <c:v>0.66011061488864575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5A-432E-B983-5BC901920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895592"/>
        <c:axId val="497896576"/>
      </c:barChart>
      <c:catAx>
        <c:axId val="497895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896576"/>
        <c:crosses val="autoZero"/>
        <c:auto val="1"/>
        <c:lblAlgn val="ctr"/>
        <c:lblOffset val="100"/>
        <c:noMultiLvlLbl val="0"/>
      </c:catAx>
      <c:valAx>
        <c:axId val="49789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89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963887"/>
              </p:ext>
            </p:extLst>
          </p:nvPr>
        </p:nvGraphicFramePr>
        <p:xfrm>
          <a:off x="1033461" y="483577"/>
          <a:ext cx="7846770" cy="4940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12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49</cp:revision>
  <dcterms:created xsi:type="dcterms:W3CDTF">2019-11-25T17:02:43Z</dcterms:created>
  <dcterms:modified xsi:type="dcterms:W3CDTF">2023-03-21T13:01:17Z</dcterms:modified>
</cp:coreProperties>
</file>