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00"/>
    <a:srgbClr val="800080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>
                <a:solidFill>
                  <a:schemeClr val="bg2">
                    <a:lumMod val="10000"/>
                  </a:schemeClr>
                </a:solidFill>
              </a:rPr>
              <a:t>21. Pareigyb</a:t>
            </a:r>
            <a:r>
              <a:rPr lang="lt-LT" sz="2000" b="1">
                <a:solidFill>
                  <a:schemeClr val="bg2">
                    <a:lumMod val="10000"/>
                  </a:schemeClr>
                </a:solidFill>
              </a:rPr>
              <a:t>ė</a:t>
            </a:r>
            <a:r>
              <a:rPr lang="en-US" sz="2000" b="1">
                <a:solidFill>
                  <a:schemeClr val="bg2">
                    <a:lumMod val="10000"/>
                  </a:schemeClr>
                </a:solidFill>
              </a:rPr>
              <a:t>s dalis tenkanti vienam darbuotojui</a:t>
            </a:r>
            <a:endParaRPr lang="lt-LT" sz="2000" b="1">
              <a:solidFill>
                <a:schemeClr val="bg2">
                  <a:lumMod val="10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808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Puslapis1_1!$A$14:$A$17</c:f>
              <c:strCache>
                <c:ptCount val="4"/>
                <c:pt idx="0">
                  <c:v>2021-2022</c:v>
                </c:pt>
                <c:pt idx="1">
                  <c:v>2022-2023</c:v>
                </c:pt>
                <c:pt idx="2">
                  <c:v>2023-2024</c:v>
                </c:pt>
                <c:pt idx="3">
                  <c:v>2024-2025</c:v>
                </c:pt>
              </c:strCache>
            </c:strRef>
          </c:cat>
          <c:val>
            <c:numRef>
              <c:f>Puslapis1_1!$B$14:$B$17</c:f>
              <c:numCache>
                <c:formatCode>0.00</c:formatCode>
                <c:ptCount val="4"/>
                <c:pt idx="0">
                  <c:v>0.88894129623345775</c:v>
                </c:pt>
                <c:pt idx="1">
                  <c:v>0.91671849156467078</c:v>
                </c:pt>
                <c:pt idx="2">
                  <c:v>0.91472188995215309</c:v>
                </c:pt>
                <c:pt idx="3">
                  <c:v>0.90415131765372625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C1-498C-A2C2-26F7227F8D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77788015"/>
        <c:axId val="1677787055"/>
      </c:barChart>
      <c:catAx>
        <c:axId val="16777880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77787055"/>
        <c:crosses val="autoZero"/>
        <c:auto val="1"/>
        <c:lblAlgn val="ctr"/>
        <c:lblOffset val="100"/>
        <c:noMultiLvlLbl val="0"/>
      </c:catAx>
      <c:valAx>
        <c:axId val="16777870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777880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9E810B44-47D5-276C-C273-E959F4DC430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7035901"/>
              </p:ext>
            </p:extLst>
          </p:nvPr>
        </p:nvGraphicFramePr>
        <p:xfrm>
          <a:off x="1811708" y="282012"/>
          <a:ext cx="8913264" cy="5665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8813400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2019</TotalTime>
  <Words>9</Words>
  <Application>Microsoft Office PowerPoint</Application>
  <PresentationFormat>Plačiaekranė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5" baseType="lpstr">
      <vt:lpstr>Arial</vt:lpstr>
      <vt:lpstr>Open Sans</vt:lpstr>
      <vt:lpstr>Open Sans ExtraBold</vt:lpstr>
      <vt:lpstr>1_Office Theme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51</cp:revision>
  <dcterms:created xsi:type="dcterms:W3CDTF">2023-01-16T12:10:31Z</dcterms:created>
  <dcterms:modified xsi:type="dcterms:W3CDTF">2025-01-09T13:28:00Z</dcterms:modified>
</cp:coreProperties>
</file>