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tx1"/>
                </a:solidFill>
              </a:rPr>
              <a:t>21. Pareigyb</a:t>
            </a:r>
            <a:r>
              <a:rPr lang="lt-LT" b="1">
                <a:solidFill>
                  <a:schemeClr val="tx1"/>
                </a:solidFill>
              </a:rPr>
              <a:t>ė</a:t>
            </a:r>
            <a:r>
              <a:rPr lang="en-US" b="1">
                <a:solidFill>
                  <a:schemeClr val="tx1"/>
                </a:solidFill>
              </a:rPr>
              <a:t>s dalis tenkanti vienam darbuotojui</a:t>
            </a:r>
            <a:endParaRPr lang="lt-LT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Puslapis1_1!$A$16:$A$19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Puslapis1_1!$B$16:$B$19</c:f>
              <c:numCache>
                <c:formatCode>0.00</c:formatCode>
                <c:ptCount val="4"/>
                <c:pt idx="0">
                  <c:v>0.91671849156467078</c:v>
                </c:pt>
                <c:pt idx="1">
                  <c:v>0.91472188995215309</c:v>
                </c:pt>
                <c:pt idx="2">
                  <c:v>0.90415131765372625</c:v>
                </c:pt>
                <c:pt idx="3">
                  <c:v>0.90079471982758619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57-4832-AC2B-9D2B5E5249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77788015"/>
        <c:axId val="1677787055"/>
      </c:barChart>
      <c:catAx>
        <c:axId val="1677788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77787055"/>
        <c:crosses val="autoZero"/>
        <c:auto val="1"/>
        <c:lblAlgn val="ctr"/>
        <c:lblOffset val="100"/>
        <c:noMultiLvlLbl val="0"/>
      </c:catAx>
      <c:valAx>
        <c:axId val="16777870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777880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9E810B44-47D5-276C-C273-E959F4DC43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6311925"/>
              </p:ext>
            </p:extLst>
          </p:nvPr>
        </p:nvGraphicFramePr>
        <p:xfrm>
          <a:off x="1578634" y="724620"/>
          <a:ext cx="9618453" cy="5305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9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20</cp:revision>
  <dcterms:created xsi:type="dcterms:W3CDTF">2023-01-16T12:10:31Z</dcterms:created>
  <dcterms:modified xsi:type="dcterms:W3CDTF">2026-03-03T14:04:32Z</dcterms:modified>
</cp:coreProperties>
</file>