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58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21.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Pareigybės </a:t>
            </a:r>
            <a:r>
              <a:rPr lang="lt-LT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dalis,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tenkanti vienam pedagoginiam darbuotojui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Page1!$B$13</c:f>
              <c:strCache>
                <c:ptCount val="1"/>
                <c:pt idx="0">
                  <c:v>Pareigybės dalis tenkanti vienam pedagoginiam darbuotojui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Page1!$A$14:$A$18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Page1!$B$14:$B$18</c:f>
              <c:numCache>
                <c:formatCode>0.00</c:formatCode>
                <c:ptCount val="5"/>
                <c:pt idx="0">
                  <c:v>0.80678278015116656</c:v>
                </c:pt>
                <c:pt idx="1">
                  <c:v>0.85033333333333339</c:v>
                </c:pt>
                <c:pt idx="2">
                  <c:v>0.87298675496688749</c:v>
                </c:pt>
                <c:pt idx="3">
                  <c:v>0.88894129623345775</c:v>
                </c:pt>
                <c:pt idx="4">
                  <c:v>0.91671849156467078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92-4AF0-A117-1ED9F11C97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475912"/>
        <c:axId val="444476240"/>
      </c:barChart>
      <c:catAx>
        <c:axId val="44447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44476240"/>
        <c:crosses val="autoZero"/>
        <c:auto val="1"/>
        <c:lblAlgn val="ctr"/>
        <c:lblOffset val="100"/>
        <c:noMultiLvlLbl val="0"/>
      </c:catAx>
      <c:valAx>
        <c:axId val="44447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4447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907918"/>
              </p:ext>
            </p:extLst>
          </p:nvPr>
        </p:nvGraphicFramePr>
        <p:xfrm>
          <a:off x="1397978" y="703385"/>
          <a:ext cx="7200900" cy="5037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5790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</TotalTime>
  <Words>9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49</cp:revision>
  <dcterms:created xsi:type="dcterms:W3CDTF">2019-11-25T17:02:43Z</dcterms:created>
  <dcterms:modified xsi:type="dcterms:W3CDTF">2023-03-21T13:09:20Z</dcterms:modified>
</cp:coreProperties>
</file>