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b="1"/>
              <a:t>20. Švietimo įstaigų, kuriose nėra nuolatinio vadovo daugiau kaip 12 mėnesių, dalis nuo bendro švietimo įstaigų skaičiaus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Page1_1!$A$12</c:f>
              <c:strCache>
                <c:ptCount val="1"/>
                <c:pt idx="0">
                  <c:v>Švietimo įstaigų, kuriose nėra nuolatinio vadovo daugiau kaip 12 mėnesių, dalis nuo bendro švietimo įstaigų skaičiaus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Page1_1!$B$11:$D$11</c:f>
              <c:strCache>
                <c:ptCount val="3"/>
                <c:pt idx="0">
                  <c:v>2021-2022</c:v>
                </c:pt>
                <c:pt idx="1">
                  <c:v>2022-2023</c:v>
                </c:pt>
                <c:pt idx="2">
                  <c:v>2023-2024</c:v>
                </c:pt>
              </c:strCache>
            </c:strRef>
          </c:cat>
          <c:val>
            <c:numRef>
              <c:f>Page1_1!$B$12:$D$12</c:f>
              <c:numCache>
                <c:formatCode>General</c:formatCode>
                <c:ptCount val="3"/>
                <c:pt idx="0">
                  <c:v>0</c:v>
                </c:pt>
                <c:pt idx="1">
                  <c:v>1.69</c:v>
                </c:pt>
                <c:pt idx="2">
                  <c:v>1.72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87-401E-970B-A8ADD52D05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7907448"/>
        <c:axId val="527906464"/>
      </c:barChart>
      <c:catAx>
        <c:axId val="527907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27906464"/>
        <c:crosses val="autoZero"/>
        <c:auto val="1"/>
        <c:lblAlgn val="ctr"/>
        <c:lblOffset val="100"/>
        <c:noMultiLvlLbl val="0"/>
      </c:catAx>
      <c:valAx>
        <c:axId val="527906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27907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9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8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89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00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6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4890645"/>
              </p:ext>
            </p:extLst>
          </p:nvPr>
        </p:nvGraphicFramePr>
        <p:xfrm>
          <a:off x="2227810" y="282634"/>
          <a:ext cx="7489767" cy="5611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988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B5A59C9A-F88A-42E6-9D3E-3C770322774C}"/>
    </a:ext>
  </a:extLst>
</a:theme>
</file>

<file path=ppt/theme/theme2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20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Arial</vt:lpstr>
      <vt:lpstr>Open Sans</vt:lpstr>
      <vt:lpstr>Open Sans ExtraBold</vt:lpstr>
      <vt:lpstr>Office Theme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8</cp:revision>
  <dcterms:created xsi:type="dcterms:W3CDTF">2023-01-16T12:10:31Z</dcterms:created>
  <dcterms:modified xsi:type="dcterms:W3CDTF">2024-03-18T14:37:45Z</dcterms:modified>
</cp:coreProperties>
</file>