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chemeClr val="tx1"/>
                </a:solidFill>
              </a:rPr>
              <a:t>20. Švietimo įstaigų, kuriose nėra nuolatinio vadovo daugiau kaip 12 mėnesių, dalis nuo bendro švietimo įstaigų skaičiaus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12. Švietimo įstaigų, kuriose nėra nuolatinio vadovo daugiau kaip 12 mėnesių, dalis nuo bendro švietimo įstaigų skaičiaus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1.69</c:v>
                </c:pt>
                <c:pt idx="1">
                  <c:v>1.72</c:v>
                </c:pt>
                <c:pt idx="2">
                  <c:v>1.75</c:v>
                </c:pt>
                <c:pt idx="3">
                  <c:v>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4B-4A87-B106-D4574C6E2E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0023519"/>
        <c:axId val="730025919"/>
      </c:barChart>
      <c:catAx>
        <c:axId val="730023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730025919"/>
        <c:crosses val="autoZero"/>
        <c:auto val="1"/>
        <c:lblAlgn val="ctr"/>
        <c:lblOffset val="100"/>
        <c:noMultiLvlLbl val="0"/>
      </c:catAx>
      <c:valAx>
        <c:axId val="730025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7300235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BF66E82E-CE78-2815-78D7-0DEE33B8B2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0542996"/>
              </p:ext>
            </p:extLst>
          </p:nvPr>
        </p:nvGraphicFramePr>
        <p:xfrm>
          <a:off x="841664" y="457200"/>
          <a:ext cx="10494818" cy="5340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20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24</cp:revision>
  <dcterms:created xsi:type="dcterms:W3CDTF">2023-01-16T12:10:31Z</dcterms:created>
  <dcterms:modified xsi:type="dcterms:W3CDTF">2026-01-06T08:05:49Z</dcterms:modified>
</cp:coreProperties>
</file>