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chemeClr val="bg2">
                    <a:lumMod val="10000"/>
                  </a:schemeClr>
                </a:solidFill>
              </a:rPr>
              <a:t>20. Švietimo įstaigų, kuriose nėra nuolatinio vadovo daugiau kaip 12 mėnesių, dalis nuo bendro švietimo įstaigų skaičiaus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12. Švietimo įstaigų, kuriose nėra nuolatinio vadovo daugiau kaip 12 mėnesių, dalis nuo bendro švietimo įstaigų skaičiaus</c:v>
                </c:pt>
              </c:strCache>
            </c:strRef>
          </c:tx>
          <c:spPr>
            <a:solidFill>
              <a:srgbClr val="A5002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  <c:pt idx="3">
                  <c:v>2024-2025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0</c:v>
                </c:pt>
                <c:pt idx="1">
                  <c:v>1.69</c:v>
                </c:pt>
                <c:pt idx="2">
                  <c:v>1.72</c:v>
                </c:pt>
                <c:pt idx="3">
                  <c:v>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55-4E04-944F-E542DE8BCE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6665871"/>
        <c:axId val="566668751"/>
      </c:barChart>
      <c:catAx>
        <c:axId val="5666658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66668751"/>
        <c:crosses val="autoZero"/>
        <c:auto val="1"/>
        <c:lblAlgn val="ctr"/>
        <c:lblOffset val="100"/>
        <c:noMultiLvlLbl val="0"/>
      </c:catAx>
      <c:valAx>
        <c:axId val="5666687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666658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AA4F0135-9F4B-87D7-7FBB-954BFC3A28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1803450"/>
              </p:ext>
            </p:extLst>
          </p:nvPr>
        </p:nvGraphicFramePr>
        <p:xfrm>
          <a:off x="1222050" y="153646"/>
          <a:ext cx="9366190" cy="5810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81340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2018</TotalTime>
  <Words>20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5" baseType="lpstr">
      <vt:lpstr>Arial</vt:lpstr>
      <vt:lpstr>Open Sans</vt:lpstr>
      <vt:lpstr>Open Sans ExtraBold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50</cp:revision>
  <dcterms:created xsi:type="dcterms:W3CDTF">2023-01-16T12:10:31Z</dcterms:created>
  <dcterms:modified xsi:type="dcterms:W3CDTF">2025-01-09T12:50:46Z</dcterms:modified>
</cp:coreProperties>
</file>