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Švietimo įstaigų, kuriose nėra nuolatinio vadovo daugiau kaip 12 mėnesių, dalis nuo bendro švietimo įstaigų skaičiaus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8080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808000"/>
              </a:solidFill>
              <a:ln>
                <a:solidFill>
                  <a:srgbClr val="808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32A5-423C-92BC-229DE7CF05A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'[Savivaldybės švietimo stebėsenos rodikliai (14).xlsx]Page1_1'!$K$4:$N$4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'[Savivaldybės švietimo stebėsenos rodikliai (14).xlsx]Page1_1'!$K$5:$N$5</c:f>
              <c:numCache>
                <c:formatCode>#\ ##0.00;\-#\ ##0.00;\0\,\0\0</c:formatCode>
                <c:ptCount val="4"/>
                <c:pt idx="0">
                  <c:v>1.64</c:v>
                </c:pt>
                <c:pt idx="1">
                  <c:v>3.28</c:v>
                </c:pt>
                <c:pt idx="2">
                  <c:v>0</c:v>
                </c:pt>
                <c:pt idx="3">
                  <c:v>1.69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3E-4C23-9E79-7D49985A7B35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'[Savivaldybės švietimo stebėsenos rodikliai (14).xlsx]Page1_1'!$K$4:$N$4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'[Savivaldybės švietimo stebėsenos rodikliai (14).xlsx]Page1_1'!$K$6:$N$6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373E-4C23-9E79-7D49985A7B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7320352"/>
        <c:axId val="357319040"/>
      </c:barChart>
      <c:catAx>
        <c:axId val="35732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57319040"/>
        <c:crosses val="autoZero"/>
        <c:auto val="1"/>
        <c:lblAlgn val="ctr"/>
        <c:lblOffset val="100"/>
        <c:noMultiLvlLbl val="0"/>
      </c:catAx>
      <c:valAx>
        <c:axId val="357319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57320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571423"/>
              </p:ext>
            </p:extLst>
          </p:nvPr>
        </p:nvGraphicFramePr>
        <p:xfrm>
          <a:off x="1204546" y="465992"/>
          <a:ext cx="7394331" cy="5451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35167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791</TotalTime>
  <Words>20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42</cp:revision>
  <dcterms:created xsi:type="dcterms:W3CDTF">2019-11-25T17:02:43Z</dcterms:created>
  <dcterms:modified xsi:type="dcterms:W3CDTF">2023-03-17T09:59:00Z</dcterms:modified>
</cp:coreProperties>
</file>