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78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FF"/>
    <a:srgbClr val="CCCCFF"/>
    <a:srgbClr val="CC66FF"/>
    <a:srgbClr val="99CC00"/>
    <a:srgbClr val="99FF33"/>
    <a:srgbClr val="808000"/>
    <a:srgbClr val="008000"/>
    <a:srgbClr val="CC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66" autoAdjust="0"/>
    <p:restoredTop sz="94674"/>
  </p:normalViewPr>
  <p:slideViewPr>
    <p:cSldViewPr snapToGrid="0" snapToObjects="1">
      <p:cViewPr varScale="1">
        <p:scale>
          <a:sx n="109" d="100"/>
          <a:sy n="109" d="100"/>
        </p:scale>
        <p:origin x="141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lt-LT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r>
              <a:rPr lang="lt-LT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20. </a:t>
            </a:r>
            <a:r>
              <a:rPr lang="lt-LT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Švietimo įstaigų, kuriose nėra nuolatinio vadovo daugiau kaip 12 mėnesių, dalis nuo bendro švietimo įstaigų skaičiaus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lt-LT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80800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808000"/>
              </a:solidFill>
              <a:ln>
                <a:solidFill>
                  <a:srgbClr val="808000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0-32A5-423C-92BC-229DE7CF05AD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t-LT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'[Savivaldybės švietimo stebėsenos rodikliai (14).xlsx]Page1_1'!$K$4:$N$4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'[Savivaldybės švietimo stebėsenos rodikliai (14).xlsx]Page1_1'!$K$5:$N$5</c:f>
              <c:numCache>
                <c:formatCode>#\ ##0.00;\-#\ ##0.00;\0\,\0\0</c:formatCode>
                <c:ptCount val="4"/>
                <c:pt idx="0">
                  <c:v>1.64</c:v>
                </c:pt>
                <c:pt idx="1">
                  <c:v>3.28</c:v>
                </c:pt>
                <c:pt idx="2">
                  <c:v>0</c:v>
                </c:pt>
                <c:pt idx="3">
                  <c:v>1.69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73E-4C23-9E79-7D49985A7B35}"/>
            </c:ext>
          </c:extLst>
        </c:ser>
        <c:ser>
          <c:idx val="1"/>
          <c:order val="1"/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'[Savivaldybės švietimo stebėsenos rodikliai (14).xlsx]Page1_1'!$K$4:$N$4</c:f>
              <c:strCache>
                <c:ptCount val="4"/>
                <c:pt idx="0">
                  <c:v>2019-2020</c:v>
                </c:pt>
                <c:pt idx="1">
                  <c:v>2020-2021</c:v>
                </c:pt>
                <c:pt idx="2">
                  <c:v>2021-2022</c:v>
                </c:pt>
                <c:pt idx="3">
                  <c:v>2022-2023</c:v>
                </c:pt>
              </c:strCache>
            </c:strRef>
          </c:cat>
          <c:val>
            <c:numRef>
              <c:f>'[Savivaldybės švietimo stebėsenos rodikliai (14).xlsx]Page1_1'!$K$6:$N$6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1-373E-4C23-9E79-7D49985A7B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57320352"/>
        <c:axId val="357319040"/>
      </c:barChart>
      <c:catAx>
        <c:axId val="35732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57319040"/>
        <c:crosses val="autoZero"/>
        <c:auto val="1"/>
        <c:lblAlgn val="ctr"/>
        <c:lblOffset val="100"/>
        <c:noMultiLvlLbl val="0"/>
      </c:catAx>
      <c:valAx>
        <c:axId val="3573190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\ ##0.00;\-#\ ##0.00;\0\,\0\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t-LT"/>
          </a:p>
        </c:txPr>
        <c:crossAx val="3573203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t-LT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298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4113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797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958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13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445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303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0721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5345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0384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444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25401-3F06-7145-AC57-980E761BCAC4}" type="datetimeFigureOut">
              <a:rPr lang="en-US" smtClean="0"/>
              <a:t>3/17/2023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1BC76C-DDF1-1F42-B0FE-CB12AC4EB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4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a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571423"/>
              </p:ext>
            </p:extLst>
          </p:nvPr>
        </p:nvGraphicFramePr>
        <p:xfrm>
          <a:off x="1204546" y="465992"/>
          <a:ext cx="7394331" cy="545123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3516702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791</TotalTime>
  <Words>20</Words>
  <Application>Microsoft Office PowerPoint</Application>
  <PresentationFormat>Demonstracija ekrane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4</vt:i4>
      </vt:variant>
      <vt:variant>
        <vt:lpstr>Tema</vt:lpstr>
      </vt:variant>
      <vt:variant>
        <vt:i4>1</vt:i4>
      </vt:variant>
      <vt:variant>
        <vt:lpstr>Skaidrių pavadinimai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Jolanta Ganusauskienė</cp:lastModifiedBy>
  <cp:revision>42</cp:revision>
  <dcterms:created xsi:type="dcterms:W3CDTF">2019-11-25T17:02:43Z</dcterms:created>
  <dcterms:modified xsi:type="dcterms:W3CDTF">2023-03-17T09:59:00Z</dcterms:modified>
</cp:coreProperties>
</file>