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  <p:sldId id="268" r:id="rId4"/>
    <p:sldId id="267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chemeClr val="tx1"/>
                </a:solidFill>
              </a:rPr>
              <a:t>Švietimo įstaigų kaita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Lapas2!$B$1</c:f>
              <c:strCache>
                <c:ptCount val="1"/>
                <c:pt idx="0">
                  <c:v>2020-2021 m.m.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Lapas2!$A$2:$A$13</c:f>
              <c:strCache>
                <c:ptCount val="12"/>
                <c:pt idx="0">
                  <c:v>Lopšeliai-darželiai</c:v>
                </c:pt>
                <c:pt idx="1">
                  <c:v>Vaikų darželiai</c:v>
                </c:pt>
                <c:pt idx="2">
                  <c:v>Darželiai-mokyklos</c:v>
                </c:pt>
                <c:pt idx="3">
                  <c:v>Pradinės mokyklos</c:v>
                </c:pt>
                <c:pt idx="4">
                  <c:v>Progimnazijos</c:v>
                </c:pt>
                <c:pt idx="5">
                  <c:v>Pagrindinės mokyklos</c:v>
                </c:pt>
                <c:pt idx="6">
                  <c:v>Mokyklos-daugiafunkciai centrai</c:v>
                </c:pt>
                <c:pt idx="7">
                  <c:v>Suaugusiųjų mokyklos</c:v>
                </c:pt>
                <c:pt idx="8">
                  <c:v>Gimnazijos</c:v>
                </c:pt>
                <c:pt idx="9">
                  <c:v>Neformaliojo švietimo įstaigos</c:v>
                </c:pt>
                <c:pt idx="10">
                  <c:v>Kitos valdymo įstaigos (PPT, KPKC)</c:v>
                </c:pt>
                <c:pt idx="11">
                  <c:v>Specialiosios įstaigos</c:v>
                </c:pt>
              </c:strCache>
            </c:strRef>
          </c:cat>
          <c:val>
            <c:numRef>
              <c:f>Lapas2!$B$2:$B$13</c:f>
              <c:numCache>
                <c:formatCode>General</c:formatCode>
                <c:ptCount val="12"/>
                <c:pt idx="0">
                  <c:v>74</c:v>
                </c:pt>
                <c:pt idx="1">
                  <c:v>4</c:v>
                </c:pt>
                <c:pt idx="2">
                  <c:v>5</c:v>
                </c:pt>
                <c:pt idx="3">
                  <c:v>7</c:v>
                </c:pt>
                <c:pt idx="4">
                  <c:v>17</c:v>
                </c:pt>
                <c:pt idx="5">
                  <c:v>0</c:v>
                </c:pt>
                <c:pt idx="6">
                  <c:v>6</c:v>
                </c:pt>
                <c:pt idx="7">
                  <c:v>1</c:v>
                </c:pt>
                <c:pt idx="8">
                  <c:v>21</c:v>
                </c:pt>
                <c:pt idx="9">
                  <c:v>11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80-4FA5-A0B2-FE0840B448EE}"/>
            </c:ext>
          </c:extLst>
        </c:ser>
        <c:ser>
          <c:idx val="1"/>
          <c:order val="1"/>
          <c:tx>
            <c:strRef>
              <c:f>Lapas2!$C$1</c:f>
              <c:strCache>
                <c:ptCount val="1"/>
                <c:pt idx="0">
                  <c:v>2021-2022 m.m.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Lapas2!$A$2:$A$13</c:f>
              <c:strCache>
                <c:ptCount val="12"/>
                <c:pt idx="0">
                  <c:v>Lopšeliai-darželiai</c:v>
                </c:pt>
                <c:pt idx="1">
                  <c:v>Vaikų darželiai</c:v>
                </c:pt>
                <c:pt idx="2">
                  <c:v>Darželiai-mokyklos</c:v>
                </c:pt>
                <c:pt idx="3">
                  <c:v>Pradinės mokyklos</c:v>
                </c:pt>
                <c:pt idx="4">
                  <c:v>Progimnazijos</c:v>
                </c:pt>
                <c:pt idx="5">
                  <c:v>Pagrindinės mokyklos</c:v>
                </c:pt>
                <c:pt idx="6">
                  <c:v>Mokyklos-daugiafunkciai centrai</c:v>
                </c:pt>
                <c:pt idx="7">
                  <c:v>Suaugusiųjų mokyklos</c:v>
                </c:pt>
                <c:pt idx="8">
                  <c:v>Gimnazijos</c:v>
                </c:pt>
                <c:pt idx="9">
                  <c:v>Neformaliojo švietimo įstaigos</c:v>
                </c:pt>
                <c:pt idx="10">
                  <c:v>Kitos valdymo įstaigos (PPT, KPKC)</c:v>
                </c:pt>
                <c:pt idx="11">
                  <c:v>Specialiosios įstaigos</c:v>
                </c:pt>
              </c:strCache>
            </c:strRef>
          </c:cat>
          <c:val>
            <c:numRef>
              <c:f>Lapas2!$C$2:$C$13</c:f>
              <c:numCache>
                <c:formatCode>General</c:formatCode>
                <c:ptCount val="12"/>
                <c:pt idx="0">
                  <c:v>74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17</c:v>
                </c:pt>
                <c:pt idx="5">
                  <c:v>0</c:v>
                </c:pt>
                <c:pt idx="6">
                  <c:v>6</c:v>
                </c:pt>
                <c:pt idx="7">
                  <c:v>1</c:v>
                </c:pt>
                <c:pt idx="8">
                  <c:v>21</c:v>
                </c:pt>
                <c:pt idx="9">
                  <c:v>9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80-4FA5-A0B2-FE0840B448EE}"/>
            </c:ext>
          </c:extLst>
        </c:ser>
        <c:ser>
          <c:idx val="2"/>
          <c:order val="2"/>
          <c:tx>
            <c:strRef>
              <c:f>Lapas2!$D$1</c:f>
              <c:strCache>
                <c:ptCount val="1"/>
                <c:pt idx="0">
                  <c:v>2022-2023 m.m.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Lapas2!$A$2:$A$13</c:f>
              <c:strCache>
                <c:ptCount val="12"/>
                <c:pt idx="0">
                  <c:v>Lopšeliai-darželiai</c:v>
                </c:pt>
                <c:pt idx="1">
                  <c:v>Vaikų darželiai</c:v>
                </c:pt>
                <c:pt idx="2">
                  <c:v>Darželiai-mokyklos</c:v>
                </c:pt>
                <c:pt idx="3">
                  <c:v>Pradinės mokyklos</c:v>
                </c:pt>
                <c:pt idx="4">
                  <c:v>Progimnazijos</c:v>
                </c:pt>
                <c:pt idx="5">
                  <c:v>Pagrindinės mokyklos</c:v>
                </c:pt>
                <c:pt idx="6">
                  <c:v>Mokyklos-daugiafunkciai centrai</c:v>
                </c:pt>
                <c:pt idx="7">
                  <c:v>Suaugusiųjų mokyklos</c:v>
                </c:pt>
                <c:pt idx="8">
                  <c:v>Gimnazijos</c:v>
                </c:pt>
                <c:pt idx="9">
                  <c:v>Neformaliojo švietimo įstaigos</c:v>
                </c:pt>
                <c:pt idx="10">
                  <c:v>Kitos valdymo įstaigos (PPT, KPKC)</c:v>
                </c:pt>
                <c:pt idx="11">
                  <c:v>Specialiosios įstaigos</c:v>
                </c:pt>
              </c:strCache>
            </c:strRef>
          </c:cat>
          <c:val>
            <c:numRef>
              <c:f>Lapas2!$D$2:$D$13</c:f>
              <c:numCache>
                <c:formatCode>General</c:formatCode>
                <c:ptCount val="12"/>
                <c:pt idx="0">
                  <c:v>76</c:v>
                </c:pt>
                <c:pt idx="1">
                  <c:v>0</c:v>
                </c:pt>
                <c:pt idx="2">
                  <c:v>5</c:v>
                </c:pt>
                <c:pt idx="3">
                  <c:v>6</c:v>
                </c:pt>
                <c:pt idx="4">
                  <c:v>17</c:v>
                </c:pt>
                <c:pt idx="5">
                  <c:v>0</c:v>
                </c:pt>
                <c:pt idx="6">
                  <c:v>6</c:v>
                </c:pt>
                <c:pt idx="7">
                  <c:v>1</c:v>
                </c:pt>
                <c:pt idx="8">
                  <c:v>20</c:v>
                </c:pt>
                <c:pt idx="9">
                  <c:v>9</c:v>
                </c:pt>
                <c:pt idx="10">
                  <c:v>2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80-4FA5-A0B2-FE0840B448EE}"/>
            </c:ext>
          </c:extLst>
        </c:ser>
        <c:ser>
          <c:idx val="3"/>
          <c:order val="3"/>
          <c:tx>
            <c:strRef>
              <c:f>Lapas2!$E$1</c:f>
              <c:strCache>
                <c:ptCount val="1"/>
                <c:pt idx="0">
                  <c:v>2023-2024 m.m.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Lapas2!$A$2:$A$13</c:f>
              <c:strCache>
                <c:ptCount val="12"/>
                <c:pt idx="0">
                  <c:v>Lopšeliai-darželiai</c:v>
                </c:pt>
                <c:pt idx="1">
                  <c:v>Vaikų darželiai</c:v>
                </c:pt>
                <c:pt idx="2">
                  <c:v>Darželiai-mokyklos</c:v>
                </c:pt>
                <c:pt idx="3">
                  <c:v>Pradinės mokyklos</c:v>
                </c:pt>
                <c:pt idx="4">
                  <c:v>Progimnazijos</c:v>
                </c:pt>
                <c:pt idx="5">
                  <c:v>Pagrindinės mokyklos</c:v>
                </c:pt>
                <c:pt idx="6">
                  <c:v>Mokyklos-daugiafunkciai centrai</c:v>
                </c:pt>
                <c:pt idx="7">
                  <c:v>Suaugusiųjų mokyklos</c:v>
                </c:pt>
                <c:pt idx="8">
                  <c:v>Gimnazijos</c:v>
                </c:pt>
                <c:pt idx="9">
                  <c:v>Neformaliojo švietimo įstaigos</c:v>
                </c:pt>
                <c:pt idx="10">
                  <c:v>Kitos valdymo įstaigos (PPT, KPKC)</c:v>
                </c:pt>
                <c:pt idx="11">
                  <c:v>Specialiosios įstaigos</c:v>
                </c:pt>
              </c:strCache>
            </c:strRef>
          </c:cat>
          <c:val>
            <c:numRef>
              <c:f>Lapas2!$E$2:$E$13</c:f>
              <c:numCache>
                <c:formatCode>General</c:formatCode>
                <c:ptCount val="12"/>
                <c:pt idx="0">
                  <c:v>76</c:v>
                </c:pt>
                <c:pt idx="1">
                  <c:v>0</c:v>
                </c:pt>
                <c:pt idx="2">
                  <c:v>5</c:v>
                </c:pt>
                <c:pt idx="3">
                  <c:v>6</c:v>
                </c:pt>
                <c:pt idx="4">
                  <c:v>17</c:v>
                </c:pt>
                <c:pt idx="5">
                  <c:v>0</c:v>
                </c:pt>
                <c:pt idx="6">
                  <c:v>6</c:v>
                </c:pt>
                <c:pt idx="7">
                  <c:v>1</c:v>
                </c:pt>
                <c:pt idx="8">
                  <c:v>20</c:v>
                </c:pt>
                <c:pt idx="9">
                  <c:v>9</c:v>
                </c:pt>
                <c:pt idx="10">
                  <c:v>2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80-4FA5-A0B2-FE0840B448EE}"/>
            </c:ext>
          </c:extLst>
        </c:ser>
        <c:ser>
          <c:idx val="4"/>
          <c:order val="4"/>
          <c:tx>
            <c:strRef>
              <c:f>Lapas2!$F$1</c:f>
              <c:strCache>
                <c:ptCount val="1"/>
                <c:pt idx="0">
                  <c:v>2024-2025 m.m.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Lapas2!$A$2:$A$13</c:f>
              <c:strCache>
                <c:ptCount val="12"/>
                <c:pt idx="0">
                  <c:v>Lopšeliai-darželiai</c:v>
                </c:pt>
                <c:pt idx="1">
                  <c:v>Vaikų darželiai</c:v>
                </c:pt>
                <c:pt idx="2">
                  <c:v>Darželiai-mokyklos</c:v>
                </c:pt>
                <c:pt idx="3">
                  <c:v>Pradinės mokyklos</c:v>
                </c:pt>
                <c:pt idx="4">
                  <c:v>Progimnazijos</c:v>
                </c:pt>
                <c:pt idx="5">
                  <c:v>Pagrindinės mokyklos</c:v>
                </c:pt>
                <c:pt idx="6">
                  <c:v>Mokyklos-daugiafunkciai centrai</c:v>
                </c:pt>
                <c:pt idx="7">
                  <c:v>Suaugusiųjų mokyklos</c:v>
                </c:pt>
                <c:pt idx="8">
                  <c:v>Gimnazijos</c:v>
                </c:pt>
                <c:pt idx="9">
                  <c:v>Neformaliojo švietimo įstaigos</c:v>
                </c:pt>
                <c:pt idx="10">
                  <c:v>Kitos valdymo įstaigos (PPT, KPKC)</c:v>
                </c:pt>
                <c:pt idx="11">
                  <c:v>Specialiosios įstaigos</c:v>
                </c:pt>
              </c:strCache>
            </c:strRef>
          </c:cat>
          <c:val>
            <c:numRef>
              <c:f>Lapas2!$F$2:$F$13</c:f>
              <c:numCache>
                <c:formatCode>General</c:formatCode>
                <c:ptCount val="12"/>
                <c:pt idx="0">
                  <c:v>75</c:v>
                </c:pt>
                <c:pt idx="1">
                  <c:v>0</c:v>
                </c:pt>
                <c:pt idx="2">
                  <c:v>5</c:v>
                </c:pt>
                <c:pt idx="3">
                  <c:v>5</c:v>
                </c:pt>
                <c:pt idx="4">
                  <c:v>18</c:v>
                </c:pt>
                <c:pt idx="5">
                  <c:v>0</c:v>
                </c:pt>
                <c:pt idx="6">
                  <c:v>6</c:v>
                </c:pt>
                <c:pt idx="7">
                  <c:v>1</c:v>
                </c:pt>
                <c:pt idx="8">
                  <c:v>20</c:v>
                </c:pt>
                <c:pt idx="9">
                  <c:v>9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80-4FA5-A0B2-FE0840B448EE}"/>
            </c:ext>
          </c:extLst>
        </c:ser>
        <c:ser>
          <c:idx val="5"/>
          <c:order val="5"/>
          <c:tx>
            <c:strRef>
              <c:f>Lapas2!$G$1</c:f>
              <c:strCache>
                <c:ptCount val="1"/>
                <c:pt idx="0">
                  <c:v>2025-2026 m.m.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Lapas2!$A$2:$A$13</c:f>
              <c:strCache>
                <c:ptCount val="12"/>
                <c:pt idx="0">
                  <c:v>Lopšeliai-darželiai</c:v>
                </c:pt>
                <c:pt idx="1">
                  <c:v>Vaikų darželiai</c:v>
                </c:pt>
                <c:pt idx="2">
                  <c:v>Darželiai-mokyklos</c:v>
                </c:pt>
                <c:pt idx="3">
                  <c:v>Pradinės mokyklos</c:v>
                </c:pt>
                <c:pt idx="4">
                  <c:v>Progimnazijos</c:v>
                </c:pt>
                <c:pt idx="5">
                  <c:v>Pagrindinės mokyklos</c:v>
                </c:pt>
                <c:pt idx="6">
                  <c:v>Mokyklos-daugiafunkciai centrai</c:v>
                </c:pt>
                <c:pt idx="7">
                  <c:v>Suaugusiųjų mokyklos</c:v>
                </c:pt>
                <c:pt idx="8">
                  <c:v>Gimnazijos</c:v>
                </c:pt>
                <c:pt idx="9">
                  <c:v>Neformaliojo švietimo įstaigos</c:v>
                </c:pt>
                <c:pt idx="10">
                  <c:v>Kitos valdymo įstaigos (PPT, KPKC)</c:v>
                </c:pt>
                <c:pt idx="11">
                  <c:v>Specialiosios įstaigos</c:v>
                </c:pt>
              </c:strCache>
            </c:strRef>
          </c:cat>
          <c:val>
            <c:numRef>
              <c:f>Lapas2!$G$2:$G$13</c:f>
              <c:numCache>
                <c:formatCode>General</c:formatCode>
                <c:ptCount val="12"/>
                <c:pt idx="0">
                  <c:v>75</c:v>
                </c:pt>
                <c:pt idx="1">
                  <c:v>0</c:v>
                </c:pt>
                <c:pt idx="2">
                  <c:v>5</c:v>
                </c:pt>
                <c:pt idx="3">
                  <c:v>5</c:v>
                </c:pt>
                <c:pt idx="4">
                  <c:v>18</c:v>
                </c:pt>
                <c:pt idx="5">
                  <c:v>0</c:v>
                </c:pt>
                <c:pt idx="6">
                  <c:v>6</c:v>
                </c:pt>
                <c:pt idx="7">
                  <c:v>1</c:v>
                </c:pt>
                <c:pt idx="8">
                  <c:v>19</c:v>
                </c:pt>
                <c:pt idx="9">
                  <c:v>9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80-4FA5-A0B2-FE0840B44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9547056"/>
        <c:axId val="819544176"/>
      </c:barChart>
      <c:catAx>
        <c:axId val="81954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9544176"/>
        <c:crosses val="autoZero"/>
        <c:auto val="1"/>
        <c:lblAlgn val="ctr"/>
        <c:lblOffset val="100"/>
        <c:noMultiLvlLbl val="0"/>
      </c:catAx>
      <c:valAx>
        <c:axId val="81954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1954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953240B6-22C9-AB40-B85D-49326D1F8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07002"/>
              </p:ext>
            </p:extLst>
          </p:nvPr>
        </p:nvGraphicFramePr>
        <p:xfrm>
          <a:off x="540328" y="1120768"/>
          <a:ext cx="10827328" cy="4833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8054">
                  <a:extLst>
                    <a:ext uri="{9D8B030D-6E8A-4147-A177-3AD203B41FA5}">
                      <a16:colId xmlns:a16="http://schemas.microsoft.com/office/drawing/2014/main" val="3128091251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73614750"/>
                    </a:ext>
                  </a:extLst>
                </a:gridCol>
                <a:gridCol w="1381991">
                  <a:extLst>
                    <a:ext uri="{9D8B030D-6E8A-4147-A177-3AD203B41FA5}">
                      <a16:colId xmlns:a16="http://schemas.microsoft.com/office/drawing/2014/main" val="4007114029"/>
                    </a:ext>
                  </a:extLst>
                </a:gridCol>
                <a:gridCol w="1205346">
                  <a:extLst>
                    <a:ext uri="{9D8B030D-6E8A-4147-A177-3AD203B41FA5}">
                      <a16:colId xmlns:a16="http://schemas.microsoft.com/office/drawing/2014/main" val="1281133045"/>
                    </a:ext>
                  </a:extLst>
                </a:gridCol>
                <a:gridCol w="1267691">
                  <a:extLst>
                    <a:ext uri="{9D8B030D-6E8A-4147-A177-3AD203B41FA5}">
                      <a16:colId xmlns:a16="http://schemas.microsoft.com/office/drawing/2014/main" val="2427064917"/>
                    </a:ext>
                  </a:extLst>
                </a:gridCol>
                <a:gridCol w="1278081">
                  <a:extLst>
                    <a:ext uri="{9D8B030D-6E8A-4147-A177-3AD203B41FA5}">
                      <a16:colId xmlns:a16="http://schemas.microsoft.com/office/drawing/2014/main" val="2372304654"/>
                    </a:ext>
                  </a:extLst>
                </a:gridCol>
                <a:gridCol w="1309256">
                  <a:extLst>
                    <a:ext uri="{9D8B030D-6E8A-4147-A177-3AD203B41FA5}">
                      <a16:colId xmlns:a16="http://schemas.microsoft.com/office/drawing/2014/main" val="2557687164"/>
                    </a:ext>
                  </a:extLst>
                </a:gridCol>
              </a:tblGrid>
              <a:tr h="478387"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Įstaigos tipas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 </a:t>
                      </a:r>
                      <a:r>
                        <a:rPr lang="lt-LT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</a:t>
                      </a:r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 </a:t>
                      </a:r>
                      <a:r>
                        <a:rPr lang="lt-LT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</a:t>
                      </a:r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</a:t>
                      </a:r>
                      <a:r>
                        <a:rPr lang="lt-LT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</a:t>
                      </a:r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  <a:r>
                        <a:rPr lang="lt-LT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</a:t>
                      </a:r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 </a:t>
                      </a:r>
                      <a:r>
                        <a:rPr lang="lt-LT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</a:t>
                      </a:r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2025-2026 </a:t>
                      </a:r>
                      <a:r>
                        <a:rPr lang="lt-LT" sz="16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m.m</a:t>
                      </a:r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2396406772"/>
                  </a:ext>
                </a:extLst>
              </a:tr>
              <a:tr h="252733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Lopšeliai-darželiai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624834367"/>
                  </a:ext>
                </a:extLst>
              </a:tr>
              <a:tr h="288837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Vaikų darželiai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1424202552"/>
                  </a:ext>
                </a:extLst>
              </a:tr>
              <a:tr h="252733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Darželiai-mokyklos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4091060479"/>
                  </a:ext>
                </a:extLst>
              </a:tr>
              <a:tr h="252733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Pradinės mokyklos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2820804526"/>
                  </a:ext>
                </a:extLst>
              </a:tr>
              <a:tr h="462648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Progimnazijos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887164144"/>
                  </a:ext>
                </a:extLst>
              </a:tr>
              <a:tr h="288837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Pagrindinės mokyklos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b"/>
                </a:tc>
                <a:extLst>
                  <a:ext uri="{0D108BD9-81ED-4DB2-BD59-A6C34878D82A}">
                    <a16:rowId xmlns:a16="http://schemas.microsoft.com/office/drawing/2014/main" val="913966382"/>
                  </a:ext>
                </a:extLst>
              </a:tr>
              <a:tr h="496439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Mokyklos-daugiafunkciai centrai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1692003218"/>
                  </a:ext>
                </a:extLst>
              </a:tr>
              <a:tr h="252733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Suaugusiųjų mokyklos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397190058"/>
                  </a:ext>
                </a:extLst>
              </a:tr>
              <a:tr h="252733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Gimnazijos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3679756541"/>
                  </a:ext>
                </a:extLst>
              </a:tr>
              <a:tr h="496439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Neformaliojo švietimo įstaigos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130173094"/>
                  </a:ext>
                </a:extLst>
              </a:tr>
              <a:tr h="496439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Kitos valdymo įstaigos (PPT, KPKC)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4168264023"/>
                  </a:ext>
                </a:extLst>
              </a:tr>
              <a:tr h="290260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Specialiosios įstaigos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t-LT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2563505813"/>
                  </a:ext>
                </a:extLst>
              </a:tr>
              <a:tr h="252733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Iš viso: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lt-LT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26" marR="9026" marT="9026" marB="0" anchor="ctr"/>
                </a:tc>
                <a:extLst>
                  <a:ext uri="{0D108BD9-81ED-4DB2-BD59-A6C34878D82A}">
                    <a16:rowId xmlns:a16="http://schemas.microsoft.com/office/drawing/2014/main" val="4928760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DAB82F-658F-2EFA-34A5-D6A222F020BF}"/>
              </a:ext>
            </a:extLst>
          </p:cNvPr>
          <p:cNvSpPr txBox="1"/>
          <p:nvPr/>
        </p:nvSpPr>
        <p:spPr>
          <a:xfrm>
            <a:off x="1980954" y="333629"/>
            <a:ext cx="7709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1600" b="1" dirty="0"/>
              <a:t>2. Švietimo įstaigų tinklas ir jų skaičius pagal įstaigų tipus, priklausomybę</a:t>
            </a:r>
          </a:p>
        </p:txBody>
      </p:sp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0B086-A4C2-B76A-9C34-04A27C437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95EEE840-0C8D-08EE-A893-2E09D7B7B1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149486"/>
              </p:ext>
            </p:extLst>
          </p:nvPr>
        </p:nvGraphicFramePr>
        <p:xfrm>
          <a:off x="166255" y="332510"/>
          <a:ext cx="11887200" cy="5746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4345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042E4-068E-9F4E-81A7-83A14D219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823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156</Words>
  <Application>Microsoft Office PowerPoint</Application>
  <PresentationFormat>Plačiaekranė</PresentationFormat>
  <Paragraphs>100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4</vt:i4>
      </vt:variant>
    </vt:vector>
  </HeadingPairs>
  <TitlesOfParts>
    <vt:vector size="10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17</cp:revision>
  <dcterms:created xsi:type="dcterms:W3CDTF">2023-01-16T12:10:31Z</dcterms:created>
  <dcterms:modified xsi:type="dcterms:W3CDTF">2026-01-09T11:56:28Z</dcterms:modified>
</cp:coreProperties>
</file>