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/>
              <a:t>19. Daugiau kaip 2 metų pedagoginio darbo stažą turinčių darbuotojų 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Page1_1!$A$5:$F$5</c:f>
              <c:strCache>
                <c:ptCount val="6"/>
                <c:pt idx="0">
                  <c:v>11. Daugiau kaip 2 metų pedagoginio darbo stažą turinčių darbuotojų dalis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Page1_1!$G$4:$I$4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Page1_1!$G$5:$I$5</c:f>
              <c:numCache>
                <c:formatCode>#\ ##0.00;\-#\ ##0.00;\0\,\0\0</c:formatCode>
                <c:ptCount val="3"/>
                <c:pt idx="0">
                  <c:v>91.69</c:v>
                </c:pt>
                <c:pt idx="1">
                  <c:v>88.7</c:v>
                </c:pt>
                <c:pt idx="2">
                  <c:v>87.66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78-45D7-BE25-6F9D92F39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3055360"/>
        <c:axId val="653052080"/>
      </c:barChart>
      <c:catAx>
        <c:axId val="65305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53052080"/>
        <c:crosses val="autoZero"/>
        <c:auto val="1"/>
        <c:lblAlgn val="ctr"/>
        <c:lblOffset val="100"/>
        <c:noMultiLvlLbl val="0"/>
      </c:catAx>
      <c:valAx>
        <c:axId val="65305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5305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866495"/>
              </p:ext>
            </p:extLst>
          </p:nvPr>
        </p:nvGraphicFramePr>
        <p:xfrm>
          <a:off x="1712422" y="340822"/>
          <a:ext cx="8528858" cy="5652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12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9</cp:revision>
  <dcterms:created xsi:type="dcterms:W3CDTF">2023-01-16T12:10:31Z</dcterms:created>
  <dcterms:modified xsi:type="dcterms:W3CDTF">2024-03-18T14:34:52Z</dcterms:modified>
</cp:coreProperties>
</file>