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19. Daugiau kaip 2 metų pedagoginio darbo stažą turinčių darbuotojų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11. Daugiau kaip 2 metų pedagoginio darbo stažą turinčių darbuotojų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88.7</c:v>
                </c:pt>
                <c:pt idx="1">
                  <c:v>87.66</c:v>
                </c:pt>
                <c:pt idx="2">
                  <c:v>85.99</c:v>
                </c:pt>
                <c:pt idx="3">
                  <c:v>88.08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B8-4951-A838-98F715937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7041775"/>
        <c:axId val="817043695"/>
      </c:barChart>
      <c:catAx>
        <c:axId val="817041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43695"/>
        <c:crosses val="autoZero"/>
        <c:auto val="1"/>
        <c:lblAlgn val="ctr"/>
        <c:lblOffset val="100"/>
        <c:noMultiLvlLbl val="0"/>
      </c:catAx>
      <c:valAx>
        <c:axId val="817043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41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73CFE93-B3DD-9CAE-B4D0-7D269E9EC8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352868"/>
              </p:ext>
            </p:extLst>
          </p:nvPr>
        </p:nvGraphicFramePr>
        <p:xfrm>
          <a:off x="789710" y="332509"/>
          <a:ext cx="11201400" cy="564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23</cp:revision>
  <dcterms:created xsi:type="dcterms:W3CDTF">2023-01-16T12:10:31Z</dcterms:created>
  <dcterms:modified xsi:type="dcterms:W3CDTF">2026-01-06T08:01:43Z</dcterms:modified>
</cp:coreProperties>
</file>