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tx1"/>
                </a:solidFill>
              </a:rPr>
              <a:t>19. Daugiau kaip 2 metų pedagoginio darbo stažą turinčių darbuotojų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11. Daugiau kaip 2 metų pedagoginio darbo stažą turinčių darbuotojų dalis</c:v>
                </c:pt>
              </c:strCache>
            </c:strRef>
          </c:tx>
          <c:spPr>
            <a:solidFill>
              <a:srgbClr val="9900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91.69</c:v>
                </c:pt>
                <c:pt idx="1">
                  <c:v>88.7</c:v>
                </c:pt>
                <c:pt idx="2">
                  <c:v>87.66</c:v>
                </c:pt>
                <c:pt idx="3">
                  <c:v>86.03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F0-4E67-8191-B9D38B0B3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8059488"/>
        <c:axId val="1048055168"/>
      </c:barChart>
      <c:catAx>
        <c:axId val="104805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48055168"/>
        <c:crosses val="autoZero"/>
        <c:auto val="1"/>
        <c:lblAlgn val="ctr"/>
        <c:lblOffset val="100"/>
        <c:noMultiLvlLbl val="0"/>
      </c:catAx>
      <c:valAx>
        <c:axId val="104805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4805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65CA90D-276A-3D8A-1D7F-1701FD04D0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540907"/>
              </p:ext>
            </p:extLst>
          </p:nvPr>
        </p:nvGraphicFramePr>
        <p:xfrm>
          <a:off x="1931351" y="256374"/>
          <a:ext cx="8050138" cy="5682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12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2025-01-09T12:47:18Z</dcterms:modified>
</cp:coreProperties>
</file>