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Daugiau kaip 2 metų pedagoginio darbo stažą turinčių darbuotojų dalis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C3399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C3399"/>
              </a:solidFill>
              <a:ln>
                <a:solidFill>
                  <a:srgbClr val="CC3399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8A00-4276-99C9-CFAA3802C50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'[Savivaldybės švietimo stebėsenos rodikliai (13).xlsx]Page1_1'!$K$4:$N$4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'[Savivaldybės švietimo stebėsenos rodikliai (13).xlsx]Page1_1'!$K$5:$N$5</c:f>
              <c:numCache>
                <c:formatCode>#\ ##0.00;\-#\ ##0.00;\0\,\0\0</c:formatCode>
                <c:ptCount val="4"/>
                <c:pt idx="0">
                  <c:v>93.02</c:v>
                </c:pt>
                <c:pt idx="1">
                  <c:v>92.52</c:v>
                </c:pt>
                <c:pt idx="2">
                  <c:v>91.69</c:v>
                </c:pt>
                <c:pt idx="3">
                  <c:v>89.14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29-434B-B1E6-C6BAA75C26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4353960"/>
        <c:axId val="344351664"/>
      </c:barChart>
      <c:catAx>
        <c:axId val="344353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4351664"/>
        <c:crosses val="autoZero"/>
        <c:auto val="1"/>
        <c:lblAlgn val="ctr"/>
        <c:lblOffset val="100"/>
        <c:noMultiLvlLbl val="0"/>
      </c:catAx>
      <c:valAx>
        <c:axId val="344351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4353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5741521"/>
              </p:ext>
            </p:extLst>
          </p:nvPr>
        </p:nvGraphicFramePr>
        <p:xfrm>
          <a:off x="940777" y="659424"/>
          <a:ext cx="7315200" cy="4688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8489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791</TotalTime>
  <Words>12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42</cp:revision>
  <dcterms:created xsi:type="dcterms:W3CDTF">2019-11-25T17:02:43Z</dcterms:created>
  <dcterms:modified xsi:type="dcterms:W3CDTF">2023-03-17T09:57:12Z</dcterms:modified>
</cp:coreProperties>
</file>