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18. Jaunesnių nei 50 metų bei 50 metų ir vyresnio amžiaus mokytojų skaičiaus santykis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10. Jaunesnių nei 50 metų bei 50 metų ir vyresnio amžiaus mokytojų skaičiaus santykis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0.60860000000000003</c:v>
                </c:pt>
                <c:pt idx="1">
                  <c:v>0.61860000000000004</c:v>
                </c:pt>
                <c:pt idx="2">
                  <c:v>0.60970000000000002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9-4DC2-B0D7-B7DE07077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894984"/>
        <c:axId val="527883176"/>
      </c:barChart>
      <c:catAx>
        <c:axId val="52789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883176"/>
        <c:crosses val="autoZero"/>
        <c:auto val="1"/>
        <c:lblAlgn val="ctr"/>
        <c:lblOffset val="100"/>
        <c:noMultiLvlLbl val="0"/>
      </c:catAx>
      <c:valAx>
        <c:axId val="52788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894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702180"/>
              </p:ext>
            </p:extLst>
          </p:nvPr>
        </p:nvGraphicFramePr>
        <p:xfrm>
          <a:off x="1862051" y="207818"/>
          <a:ext cx="8562109" cy="598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15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2024-03-18T14:31:51Z</dcterms:modified>
</cp:coreProperties>
</file>