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 dirty="0">
                <a:solidFill>
                  <a:schemeClr val="tx1"/>
                </a:solidFill>
              </a:rPr>
              <a:t>18. </a:t>
            </a:r>
            <a:r>
              <a:rPr lang="lt-LT" sz="2000" b="1">
                <a:solidFill>
                  <a:schemeClr val="tx1"/>
                </a:solidFill>
              </a:rPr>
              <a:t>Jaunesnių nei 50 metų bei 50 metų ir vyresnio amžiaus mokytojų skaičiaus santykis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10. Jaunesnių nei 50 metų bei 50 metų ir vyresnio amžiaus mokytojų skaičiaus santykis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0.61860000000000004</c:v>
                </c:pt>
                <c:pt idx="1">
                  <c:v>0.60970000000000002</c:v>
                </c:pt>
                <c:pt idx="2">
                  <c:v>0.62919999999999998</c:v>
                </c:pt>
                <c:pt idx="3">
                  <c:v>0.61909999999999998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7A-44AF-94E9-B78AA9CE17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30035999"/>
        <c:axId val="730037439"/>
      </c:barChart>
      <c:catAx>
        <c:axId val="73003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30037439"/>
        <c:crosses val="autoZero"/>
        <c:auto val="1"/>
        <c:lblAlgn val="ctr"/>
        <c:lblOffset val="100"/>
        <c:noMultiLvlLbl val="0"/>
      </c:catAx>
      <c:valAx>
        <c:axId val="730037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300359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8D0CCD3-C6D5-7BBB-9B5B-D1F7DB6B17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8771101"/>
              </p:ext>
            </p:extLst>
          </p:nvPr>
        </p:nvGraphicFramePr>
        <p:xfrm>
          <a:off x="1423555" y="342899"/>
          <a:ext cx="9746671" cy="5569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15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22</cp:revision>
  <dcterms:created xsi:type="dcterms:W3CDTF">2023-01-16T12:10:31Z</dcterms:created>
  <dcterms:modified xsi:type="dcterms:W3CDTF">2026-01-06T07:57:15Z</dcterms:modified>
</cp:coreProperties>
</file>