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lt-LT" sz="2000" b="1">
                <a:solidFill>
                  <a:schemeClr val="tx1"/>
                </a:solidFill>
              </a:rPr>
              <a:t>18. Jaunesnių nei 50 metų bei 50 metų ir vyresnio amžiaus mokytojų skaičiaus santykis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Page1_1!$A$5</c:f>
              <c:strCache>
                <c:ptCount val="1"/>
                <c:pt idx="0">
                  <c:v>10. Jaunesnių nei 50 metų bei 50 metų ir vyresnio amžiaus mokytojų skaičiaus santykis</c:v>
                </c:pt>
              </c:strCache>
            </c:strRef>
          </c:tx>
          <c:spPr>
            <a:solidFill>
              <a:srgbClr val="008000"/>
            </a:solidFill>
            <a:ln>
              <a:solidFill>
                <a:schemeClr val="bg2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Page1_1!$B$4:$E$4</c:f>
              <c:strCache>
                <c:ptCount val="4"/>
                <c:pt idx="0">
                  <c:v>2021-2022</c:v>
                </c:pt>
                <c:pt idx="1">
                  <c:v>2022-2023</c:v>
                </c:pt>
                <c:pt idx="2">
                  <c:v>2023-2024</c:v>
                </c:pt>
                <c:pt idx="3">
                  <c:v>2024-2025</c:v>
                </c:pt>
              </c:strCache>
            </c:strRef>
          </c:cat>
          <c:val>
            <c:numRef>
              <c:f>Page1_1!$B$5:$E$5</c:f>
              <c:numCache>
                <c:formatCode>#\ ##0.00;\-#\ ##0.00;\0\,\0\0</c:formatCode>
                <c:ptCount val="4"/>
                <c:pt idx="0">
                  <c:v>0.60860000000000003</c:v>
                </c:pt>
                <c:pt idx="1">
                  <c:v>0.61860000000000004</c:v>
                </c:pt>
                <c:pt idx="2">
                  <c:v>0.60970000000000002</c:v>
                </c:pt>
                <c:pt idx="3">
                  <c:v>0.62590000000000001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C5-487C-AE04-9DB348B8BD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0839264"/>
        <c:axId val="391303920"/>
      </c:barChart>
      <c:catAx>
        <c:axId val="390839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91303920"/>
        <c:crosses val="autoZero"/>
        <c:auto val="1"/>
        <c:lblAlgn val="ctr"/>
        <c:lblOffset val="100"/>
        <c:noMultiLvlLbl val="0"/>
      </c:catAx>
      <c:valAx>
        <c:axId val="391303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90839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AFD686B-A328-A505-600D-C1732D7300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5117834"/>
              </p:ext>
            </p:extLst>
          </p:nvPr>
        </p:nvGraphicFramePr>
        <p:xfrm>
          <a:off x="2047875" y="428625"/>
          <a:ext cx="7810499" cy="5619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813400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2017</TotalTime>
  <Words>15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50</cp:revision>
  <dcterms:created xsi:type="dcterms:W3CDTF">2023-01-16T12:10:31Z</dcterms:created>
  <dcterms:modified xsi:type="dcterms:W3CDTF">2025-01-09T12:44:20Z</dcterms:modified>
</cp:coreProperties>
</file>